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8" r:id="rId3"/>
    <p:sldId id="272" r:id="rId4"/>
    <p:sldId id="273" r:id="rId5"/>
    <p:sldId id="260" r:id="rId6"/>
    <p:sldId id="261" r:id="rId7"/>
    <p:sldId id="276" r:id="rId8"/>
    <p:sldId id="277" r:id="rId9"/>
    <p:sldId id="262" r:id="rId10"/>
    <p:sldId id="278" r:id="rId11"/>
    <p:sldId id="275" r:id="rId12"/>
    <p:sldId id="274" r:id="rId13"/>
    <p:sldId id="263" r:id="rId14"/>
    <p:sldId id="279" r:id="rId15"/>
    <p:sldId id="264" r:id="rId16"/>
    <p:sldId id="265" r:id="rId17"/>
    <p:sldId id="281" r:id="rId18"/>
    <p:sldId id="280" r:id="rId19"/>
    <p:sldId id="266" r:id="rId20"/>
    <p:sldId id="267" r:id="rId21"/>
    <p:sldId id="282" r:id="rId22"/>
    <p:sldId id="268" r:id="rId23"/>
    <p:sldId id="285" r:id="rId24"/>
    <p:sldId id="284" r:id="rId25"/>
    <p:sldId id="283" r:id="rId26"/>
    <p:sldId id="269" r:id="rId27"/>
    <p:sldId id="286" r:id="rId28"/>
    <p:sldId id="270" r:id="rId29"/>
    <p:sldId id="287" r:id="rId30"/>
    <p:sldId id="271" r:id="rId31"/>
    <p:sldId id="257" r:id="rId32"/>
    <p:sldId id="259"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ata5.xml.rels><?xml version="1.0" encoding="UTF-8" standalone="yes"?>
<Relationships xmlns="http://schemas.openxmlformats.org/package/2006/relationships"><Relationship Id="rId1" Type="http://schemas.openxmlformats.org/officeDocument/2006/relationships/image" Target="../media/image20.png"/></Relationships>
</file>

<file path=ppt/diagrams/_rels/data8.xml.rels><?xml version="1.0" encoding="UTF-8" standalone="yes"?>
<Relationships xmlns="http://schemas.openxmlformats.org/package/2006/relationships"><Relationship Id="rId1" Type="http://schemas.openxmlformats.org/officeDocument/2006/relationships/image" Target="../media/image27.png"/></Relationships>
</file>

<file path=ppt/diagrams/_rels/data10.xml.rels><?xml version="1.0" encoding="UTF-8" standalone="yes"?>
<Relationships xmlns="http://schemas.openxmlformats.org/package/2006/relationships"><Relationship Id="rId1" Type="http://schemas.openxmlformats.org/officeDocument/2006/relationships/image" Target="../media/image32.png"/></Relationships>
</file>

<file path=ppt/diagrams/_rels/data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s>
</file>

<file path=ppt/diagrams/_rels/data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diagrams/_rels/data1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image" Target="../media/image40.png"/></Relationships>
</file>

<file path=ppt/diagrams/_rels/data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image" Target="../media/image42.pn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rawing5.xml.rels><?xml version="1.0" encoding="UTF-8" standalone="yes"?>
<Relationships xmlns="http://schemas.openxmlformats.org/package/2006/relationships"><Relationship Id="rId1" Type="http://schemas.openxmlformats.org/officeDocument/2006/relationships/image" Target="../media/image20.png"/></Relationships>
</file>

<file path=ppt/diagrams/_rels/drawing8.xml.rels><?xml version="1.0" encoding="UTF-8" standalone="yes"?>
<Relationships xmlns="http://schemas.openxmlformats.org/package/2006/relationships"><Relationship Id="rId1" Type="http://schemas.openxmlformats.org/officeDocument/2006/relationships/image" Target="../media/image27.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32.png"/></Relationships>
</file>

<file path=ppt/diagrams/_rels/drawing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s>
</file>

<file path=ppt/diagrams/_rels/drawing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image" Target="../media/image37.png"/></Relationships>
</file>

<file path=ppt/diagrams/_rels/drawing1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image" Target="../media/image40.png"/></Relationships>
</file>

<file path=ppt/diagrams/_rels/drawing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image" Target="../media/image4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1ED71D-8CDA-41C8-BE86-98AE6EA3607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FB56E755-2A44-4AB3-8F1B-A1326A8D5398}">
      <dgm:prSet/>
      <dgm:spPr>
        <a:effectLst>
          <a:glow rad="228600">
            <a:schemeClr val="accent2">
              <a:satMod val="175000"/>
              <a:alpha val="40000"/>
            </a:schemeClr>
          </a:glow>
        </a:effectLst>
      </dgm:spPr>
      <dgm:t>
        <a:bodyPr/>
        <a:lstStyle/>
        <a:p>
          <a:pPr rtl="0"/>
          <a:r>
            <a:rPr lang="es-CO" b="1" i="1" dirty="0" smtClean="0"/>
            <a:t>COMO LOGRAR UNA MAGNIFICA RENOVACIÓN</a:t>
          </a:r>
          <a:endParaRPr lang="es-CO" dirty="0"/>
        </a:p>
      </dgm:t>
    </dgm:pt>
    <dgm:pt modelId="{A5E941D4-EFDF-442E-B8C4-B9CCCCD8A51A}" type="parTrans" cxnId="{4308A6DD-86A1-45EE-AED5-F488F82AB548}">
      <dgm:prSet/>
      <dgm:spPr/>
      <dgm:t>
        <a:bodyPr/>
        <a:lstStyle/>
        <a:p>
          <a:endParaRPr lang="es-CO"/>
        </a:p>
      </dgm:t>
    </dgm:pt>
    <dgm:pt modelId="{18E58D3B-9E98-415C-AC47-B9745CB20769}" type="sibTrans" cxnId="{4308A6DD-86A1-45EE-AED5-F488F82AB548}">
      <dgm:prSet/>
      <dgm:spPr/>
      <dgm:t>
        <a:bodyPr/>
        <a:lstStyle/>
        <a:p>
          <a:endParaRPr lang="es-CO"/>
        </a:p>
      </dgm:t>
    </dgm:pt>
    <dgm:pt modelId="{2AC888A9-7668-4243-8558-9A52E3660F1F}" type="pres">
      <dgm:prSet presAssocID="{741ED71D-8CDA-41C8-BE86-98AE6EA36072}" presName="linear" presStyleCnt="0">
        <dgm:presLayoutVars>
          <dgm:animLvl val="lvl"/>
          <dgm:resizeHandles val="exact"/>
        </dgm:presLayoutVars>
      </dgm:prSet>
      <dgm:spPr/>
      <dgm:t>
        <a:bodyPr/>
        <a:lstStyle/>
        <a:p>
          <a:endParaRPr lang="es-CO"/>
        </a:p>
      </dgm:t>
    </dgm:pt>
    <dgm:pt modelId="{F738ACC9-D724-4985-B04F-00EB0C6204F4}" type="pres">
      <dgm:prSet presAssocID="{FB56E755-2A44-4AB3-8F1B-A1326A8D5398}" presName="parentText" presStyleLbl="node1" presStyleIdx="0" presStyleCnt="1">
        <dgm:presLayoutVars>
          <dgm:chMax val="0"/>
          <dgm:bulletEnabled val="1"/>
        </dgm:presLayoutVars>
      </dgm:prSet>
      <dgm:spPr/>
      <dgm:t>
        <a:bodyPr/>
        <a:lstStyle/>
        <a:p>
          <a:endParaRPr lang="es-CO"/>
        </a:p>
      </dgm:t>
    </dgm:pt>
  </dgm:ptLst>
  <dgm:cxnLst>
    <dgm:cxn modelId="{4308A6DD-86A1-45EE-AED5-F488F82AB548}" srcId="{741ED71D-8CDA-41C8-BE86-98AE6EA36072}" destId="{FB56E755-2A44-4AB3-8F1B-A1326A8D5398}" srcOrd="0" destOrd="0" parTransId="{A5E941D4-EFDF-442E-B8C4-B9CCCCD8A51A}" sibTransId="{18E58D3B-9E98-415C-AC47-B9745CB20769}"/>
    <dgm:cxn modelId="{A3E13513-2CBD-490A-A4C9-17F637AA49A1}" type="presOf" srcId="{FB56E755-2A44-4AB3-8F1B-A1326A8D5398}" destId="{F738ACC9-D724-4985-B04F-00EB0C6204F4}" srcOrd="0" destOrd="0" presId="urn:microsoft.com/office/officeart/2005/8/layout/vList2"/>
    <dgm:cxn modelId="{72A4F06B-361D-474A-B9DB-B8EFC12744C6}" type="presOf" srcId="{741ED71D-8CDA-41C8-BE86-98AE6EA36072}" destId="{2AC888A9-7668-4243-8558-9A52E3660F1F}" srcOrd="0" destOrd="0" presId="urn:microsoft.com/office/officeart/2005/8/layout/vList2"/>
    <dgm:cxn modelId="{90CBEB43-BE09-46AF-AF37-CC8EEEB8B415}" type="presParOf" srcId="{2AC888A9-7668-4243-8558-9A52E3660F1F}" destId="{F738ACC9-D724-4985-B04F-00EB0C6204F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552FEE-F7B4-4D14-BEAB-721465DDCF3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1742FBC2-BCD8-4F5D-9EEF-E471B90CBFD1}">
      <dgm:prSet custT="1"/>
      <dgm:spPr>
        <a:solidFill>
          <a:srgbClr val="002060"/>
        </a:solidFill>
      </dgm:spPr>
      <dgm:t>
        <a:bodyPr/>
        <a:lstStyle/>
        <a:p>
          <a:pPr rtl="0"/>
          <a:r>
            <a:rPr lang="es-CO" sz="2400" dirty="0" smtClean="0"/>
            <a:t>Aunque la obra del Espíritu es silenciosa e imperceptible, sus efectos son manifiestos. </a:t>
          </a:r>
          <a:r>
            <a:rPr lang="es-CO" sz="2400" u="sng" dirty="0" smtClean="0"/>
            <a:t>Cuando el corazón ha sido renovado por el Espíritu de Dios, el hecho se revela en la vida</a:t>
          </a:r>
          <a:r>
            <a:rPr lang="es-CO" sz="2400" dirty="0" smtClean="0"/>
            <a:t>. </a:t>
          </a:r>
          <a:endParaRPr lang="es-CO" sz="2400" dirty="0"/>
        </a:p>
      </dgm:t>
    </dgm:pt>
    <dgm:pt modelId="{56DBCB5F-1DA1-4D5D-9A18-FC7B5872726E}" type="parTrans" cxnId="{84B5FFEA-AE03-4453-B3CF-553B3E8D66DF}">
      <dgm:prSet/>
      <dgm:spPr/>
      <dgm:t>
        <a:bodyPr/>
        <a:lstStyle/>
        <a:p>
          <a:endParaRPr lang="es-CO"/>
        </a:p>
      </dgm:t>
    </dgm:pt>
    <dgm:pt modelId="{5F54FC86-FFF4-4A53-8001-5620918072D9}" type="sibTrans" cxnId="{84B5FFEA-AE03-4453-B3CF-553B3E8D66DF}">
      <dgm:prSet/>
      <dgm:spPr/>
      <dgm:t>
        <a:bodyPr/>
        <a:lstStyle/>
        <a:p>
          <a:endParaRPr lang="es-CO"/>
        </a:p>
      </dgm:t>
    </dgm:pt>
    <dgm:pt modelId="{CD121A80-D643-4DF2-9C00-97DC41B67BBE}">
      <dgm:prSet custT="1"/>
      <dgm:spPr>
        <a:solidFill>
          <a:srgbClr val="C00000"/>
        </a:solidFill>
      </dgm:spPr>
      <dgm:t>
        <a:bodyPr/>
        <a:lstStyle/>
        <a:p>
          <a:pPr rtl="0"/>
          <a:r>
            <a:rPr lang="es-CO" sz="2000" b="1" dirty="0" smtClean="0"/>
            <a:t>Si bien no podemos hacer cosa alguna para cambiar nuestro corazón, ni para ponernos en armonía con Dios; si bien no debemos confiar para nada en nosotros mismos ni en nuestras buenas obras, </a:t>
          </a:r>
          <a:r>
            <a:rPr lang="es-CO" sz="2000" b="1" u="sng" dirty="0" smtClean="0"/>
            <a:t>nuestra vida demostrará si la gracia de Dios mora en nosotros</a:t>
          </a:r>
          <a:r>
            <a:rPr lang="es-CO" sz="2000" b="1" dirty="0" smtClean="0"/>
            <a:t>. </a:t>
          </a:r>
          <a:endParaRPr lang="es-CO" sz="2000" dirty="0"/>
        </a:p>
      </dgm:t>
    </dgm:pt>
    <dgm:pt modelId="{32ADF4E9-45CB-4355-8D0F-70E8D66016E5}" type="parTrans" cxnId="{688CD264-8693-41B7-A4F0-93D56CAE3DBB}">
      <dgm:prSet/>
      <dgm:spPr/>
      <dgm:t>
        <a:bodyPr/>
        <a:lstStyle/>
        <a:p>
          <a:endParaRPr lang="es-CO"/>
        </a:p>
      </dgm:t>
    </dgm:pt>
    <dgm:pt modelId="{5244BF59-CCD1-4CAC-A5E7-F0C51FCF6580}" type="sibTrans" cxnId="{688CD264-8693-41B7-A4F0-93D56CAE3DBB}">
      <dgm:prSet/>
      <dgm:spPr/>
      <dgm:t>
        <a:bodyPr/>
        <a:lstStyle/>
        <a:p>
          <a:endParaRPr lang="es-CO"/>
        </a:p>
      </dgm:t>
    </dgm:pt>
    <dgm:pt modelId="{CC477216-5A06-4AD8-8EBE-B812121F7AA7}">
      <dgm:prSet/>
      <dgm:spPr>
        <a:solidFill>
          <a:srgbClr val="0070C0"/>
        </a:solidFill>
      </dgm:spPr>
      <dgm:t>
        <a:bodyPr/>
        <a:lstStyle/>
        <a:p>
          <a:pPr rtl="0"/>
          <a:r>
            <a:rPr lang="es-CO" b="1" u="sng" dirty="0" smtClean="0"/>
            <a:t>Se notará un cambio en el carácter, en las costumbres y ocupaciones</a:t>
          </a:r>
          <a:r>
            <a:rPr lang="es-CO" dirty="0" smtClean="0"/>
            <a:t>. El contraste entre lo que eran antes y lo que son ahora será muy claro e inequívoco. El carácter se da a conocer, </a:t>
          </a:r>
          <a:r>
            <a:rPr lang="es-CO" b="1" u="sng" dirty="0" smtClean="0"/>
            <a:t>no por las obras buenas o malas que de vez en cuando se ejecuten, sino por la tendencia de las palabras y de los actos habituales en la vida diar</a:t>
          </a:r>
          <a:r>
            <a:rPr lang="es-CO" dirty="0" smtClean="0"/>
            <a:t>ia.</a:t>
          </a:r>
          <a:endParaRPr lang="es-CO" dirty="0"/>
        </a:p>
      </dgm:t>
    </dgm:pt>
    <dgm:pt modelId="{92746AA2-890C-42DF-9443-29F35AB92FB0}" type="parTrans" cxnId="{3A991A04-7941-475A-B69C-0B014CB843FC}">
      <dgm:prSet/>
      <dgm:spPr/>
      <dgm:t>
        <a:bodyPr/>
        <a:lstStyle/>
        <a:p>
          <a:endParaRPr lang="es-CO"/>
        </a:p>
      </dgm:t>
    </dgm:pt>
    <dgm:pt modelId="{77F4749D-34FD-4FF6-8744-9574205E8239}" type="sibTrans" cxnId="{3A991A04-7941-475A-B69C-0B014CB843FC}">
      <dgm:prSet/>
      <dgm:spPr/>
      <dgm:t>
        <a:bodyPr/>
        <a:lstStyle/>
        <a:p>
          <a:endParaRPr lang="es-CO"/>
        </a:p>
      </dgm:t>
    </dgm:pt>
    <dgm:pt modelId="{9C93B058-BE25-4EF6-BD06-EA84F6C8ECC0}" type="pres">
      <dgm:prSet presAssocID="{0A552FEE-F7B4-4D14-BEAB-721465DDCF3D}" presName="linearFlow" presStyleCnt="0">
        <dgm:presLayoutVars>
          <dgm:dir/>
          <dgm:resizeHandles val="exact"/>
        </dgm:presLayoutVars>
      </dgm:prSet>
      <dgm:spPr/>
      <dgm:t>
        <a:bodyPr/>
        <a:lstStyle/>
        <a:p>
          <a:endParaRPr lang="es-CO"/>
        </a:p>
      </dgm:t>
    </dgm:pt>
    <dgm:pt modelId="{C2D76ACC-E625-4435-9C29-BAD5DA302E71}" type="pres">
      <dgm:prSet presAssocID="{1742FBC2-BCD8-4F5D-9EEF-E471B90CBFD1}" presName="composite" presStyleCnt="0"/>
      <dgm:spPr/>
    </dgm:pt>
    <dgm:pt modelId="{9A2D555E-0631-49CE-AB74-79D5DB4E5DC1}" type="pres">
      <dgm:prSet presAssocID="{1742FBC2-BCD8-4F5D-9EEF-E471B90CBFD1}" presName="imgShp" presStyleLbl="fgImgPlace1" presStyleIdx="0" presStyleCnt="3" custScaleX="75823" custLinFactNeighborX="-43101" custLinFactNeighborY="-7"/>
      <dgm:spPr>
        <a:blipFill rotWithShape="1">
          <a:blip xmlns:r="http://schemas.openxmlformats.org/officeDocument/2006/relationships" r:embed="rId1"/>
          <a:stretch>
            <a:fillRect/>
          </a:stretch>
        </a:blipFill>
      </dgm:spPr>
      <dgm:t>
        <a:bodyPr/>
        <a:lstStyle/>
        <a:p>
          <a:endParaRPr lang="es-CO"/>
        </a:p>
      </dgm:t>
    </dgm:pt>
    <dgm:pt modelId="{16E06162-A2EE-4087-B785-A177087B954C}" type="pres">
      <dgm:prSet presAssocID="{1742FBC2-BCD8-4F5D-9EEF-E471B90CBFD1}" presName="txShp" presStyleLbl="node1" presStyleIdx="0" presStyleCnt="3" custScaleX="147366">
        <dgm:presLayoutVars>
          <dgm:bulletEnabled val="1"/>
        </dgm:presLayoutVars>
      </dgm:prSet>
      <dgm:spPr/>
      <dgm:t>
        <a:bodyPr/>
        <a:lstStyle/>
        <a:p>
          <a:endParaRPr lang="es-CO"/>
        </a:p>
      </dgm:t>
    </dgm:pt>
    <dgm:pt modelId="{DBD21942-134A-4CC3-BFBE-F510D2A6AA32}" type="pres">
      <dgm:prSet presAssocID="{5F54FC86-FFF4-4A53-8001-5620918072D9}" presName="spacing" presStyleCnt="0"/>
      <dgm:spPr/>
    </dgm:pt>
    <dgm:pt modelId="{47BCD356-E267-46DC-B298-511EC829342E}" type="pres">
      <dgm:prSet presAssocID="{CD121A80-D643-4DF2-9C00-97DC41B67BBE}" presName="composite" presStyleCnt="0"/>
      <dgm:spPr/>
    </dgm:pt>
    <dgm:pt modelId="{D89BCF26-1A17-4DFB-83F8-B128B92A9433}" type="pres">
      <dgm:prSet presAssocID="{CD121A80-D643-4DF2-9C00-97DC41B67BBE}" presName="imgShp" presStyleLbl="fgImgPlace1" presStyleIdx="1" presStyleCnt="3" custScaleX="86206" custLinFactNeighborX="-38869" custLinFactNeighborY="1333"/>
      <dgm:spPr>
        <a:blipFill rotWithShape="1">
          <a:blip xmlns:r="http://schemas.openxmlformats.org/officeDocument/2006/relationships" r:embed="rId2"/>
          <a:stretch>
            <a:fillRect/>
          </a:stretch>
        </a:blipFill>
      </dgm:spPr>
      <dgm:t>
        <a:bodyPr/>
        <a:lstStyle/>
        <a:p>
          <a:endParaRPr lang="es-CO"/>
        </a:p>
      </dgm:t>
    </dgm:pt>
    <dgm:pt modelId="{1FC1DCC8-587E-4AD1-BDEE-862263EF4F5F}" type="pres">
      <dgm:prSet presAssocID="{CD121A80-D643-4DF2-9C00-97DC41B67BBE}" presName="txShp" presStyleLbl="node1" presStyleIdx="1" presStyleCnt="3" custScaleX="136840">
        <dgm:presLayoutVars>
          <dgm:bulletEnabled val="1"/>
        </dgm:presLayoutVars>
      </dgm:prSet>
      <dgm:spPr/>
      <dgm:t>
        <a:bodyPr/>
        <a:lstStyle/>
        <a:p>
          <a:endParaRPr lang="es-CO"/>
        </a:p>
      </dgm:t>
    </dgm:pt>
    <dgm:pt modelId="{D6A0BDD9-8520-41D9-A080-4A0426E9778B}" type="pres">
      <dgm:prSet presAssocID="{5244BF59-CCD1-4CAC-A5E7-F0C51FCF6580}" presName="spacing" presStyleCnt="0"/>
      <dgm:spPr/>
    </dgm:pt>
    <dgm:pt modelId="{FA2B7B53-FF85-4468-B3EC-62FAF15D37CF}" type="pres">
      <dgm:prSet presAssocID="{CC477216-5A06-4AD8-8EBE-B812121F7AA7}" presName="composite" presStyleCnt="0"/>
      <dgm:spPr/>
    </dgm:pt>
    <dgm:pt modelId="{7BABF61C-40C1-4F47-9031-BA4EFEA6F464}" type="pres">
      <dgm:prSet presAssocID="{CC477216-5A06-4AD8-8EBE-B812121F7AA7}" presName="imgShp" presStyleLbl="fgImgPlace1" presStyleIdx="2" presStyleCnt="3" custLinFactNeighborX="-29818" custLinFactNeighborY="-1560"/>
      <dgm:spPr>
        <a:blipFill rotWithShape="1">
          <a:blip xmlns:r="http://schemas.openxmlformats.org/officeDocument/2006/relationships" r:embed="rId3"/>
          <a:stretch>
            <a:fillRect/>
          </a:stretch>
        </a:blipFill>
      </dgm:spPr>
      <dgm:t>
        <a:bodyPr/>
        <a:lstStyle/>
        <a:p>
          <a:endParaRPr lang="es-CO"/>
        </a:p>
      </dgm:t>
    </dgm:pt>
    <dgm:pt modelId="{1C35A0F9-CCD3-4F41-8144-C4506989C459}" type="pres">
      <dgm:prSet presAssocID="{CC477216-5A06-4AD8-8EBE-B812121F7AA7}" presName="txShp" presStyleLbl="node1" presStyleIdx="2" presStyleCnt="3" custScaleX="121295">
        <dgm:presLayoutVars>
          <dgm:bulletEnabled val="1"/>
        </dgm:presLayoutVars>
      </dgm:prSet>
      <dgm:spPr/>
      <dgm:t>
        <a:bodyPr/>
        <a:lstStyle/>
        <a:p>
          <a:endParaRPr lang="es-CO"/>
        </a:p>
      </dgm:t>
    </dgm:pt>
  </dgm:ptLst>
  <dgm:cxnLst>
    <dgm:cxn modelId="{83DBBC28-3286-41A0-A2A2-5C4A120E7AF0}" type="presOf" srcId="{1742FBC2-BCD8-4F5D-9EEF-E471B90CBFD1}" destId="{16E06162-A2EE-4087-B785-A177087B954C}" srcOrd="0" destOrd="0" presId="urn:microsoft.com/office/officeart/2005/8/layout/vList3"/>
    <dgm:cxn modelId="{84B5FFEA-AE03-4453-B3CF-553B3E8D66DF}" srcId="{0A552FEE-F7B4-4D14-BEAB-721465DDCF3D}" destId="{1742FBC2-BCD8-4F5D-9EEF-E471B90CBFD1}" srcOrd="0" destOrd="0" parTransId="{56DBCB5F-1DA1-4D5D-9A18-FC7B5872726E}" sibTransId="{5F54FC86-FFF4-4A53-8001-5620918072D9}"/>
    <dgm:cxn modelId="{C5BA214F-B046-46BD-812B-33C2E2D9D738}" type="presOf" srcId="{CD121A80-D643-4DF2-9C00-97DC41B67BBE}" destId="{1FC1DCC8-587E-4AD1-BDEE-862263EF4F5F}" srcOrd="0" destOrd="0" presId="urn:microsoft.com/office/officeart/2005/8/layout/vList3"/>
    <dgm:cxn modelId="{0C877367-D038-4B0E-A2C9-A1BAE65637DE}" type="presOf" srcId="{0A552FEE-F7B4-4D14-BEAB-721465DDCF3D}" destId="{9C93B058-BE25-4EF6-BD06-EA84F6C8ECC0}" srcOrd="0" destOrd="0" presId="urn:microsoft.com/office/officeart/2005/8/layout/vList3"/>
    <dgm:cxn modelId="{3A991A04-7941-475A-B69C-0B014CB843FC}" srcId="{0A552FEE-F7B4-4D14-BEAB-721465DDCF3D}" destId="{CC477216-5A06-4AD8-8EBE-B812121F7AA7}" srcOrd="2" destOrd="0" parTransId="{92746AA2-890C-42DF-9443-29F35AB92FB0}" sibTransId="{77F4749D-34FD-4FF6-8744-9574205E8239}"/>
    <dgm:cxn modelId="{688CD264-8693-41B7-A4F0-93D56CAE3DBB}" srcId="{0A552FEE-F7B4-4D14-BEAB-721465DDCF3D}" destId="{CD121A80-D643-4DF2-9C00-97DC41B67BBE}" srcOrd="1" destOrd="0" parTransId="{32ADF4E9-45CB-4355-8D0F-70E8D66016E5}" sibTransId="{5244BF59-CCD1-4CAC-A5E7-F0C51FCF6580}"/>
    <dgm:cxn modelId="{E4DE4934-AC09-423C-AE57-22ED48C09EC3}" type="presOf" srcId="{CC477216-5A06-4AD8-8EBE-B812121F7AA7}" destId="{1C35A0F9-CCD3-4F41-8144-C4506989C459}" srcOrd="0" destOrd="0" presId="urn:microsoft.com/office/officeart/2005/8/layout/vList3"/>
    <dgm:cxn modelId="{031A7AB7-523B-4F66-BC43-C58FF5B3363D}" type="presParOf" srcId="{9C93B058-BE25-4EF6-BD06-EA84F6C8ECC0}" destId="{C2D76ACC-E625-4435-9C29-BAD5DA302E71}" srcOrd="0" destOrd="0" presId="urn:microsoft.com/office/officeart/2005/8/layout/vList3"/>
    <dgm:cxn modelId="{703635F1-4E77-4369-863D-CC53C18E5D07}" type="presParOf" srcId="{C2D76ACC-E625-4435-9C29-BAD5DA302E71}" destId="{9A2D555E-0631-49CE-AB74-79D5DB4E5DC1}" srcOrd="0" destOrd="0" presId="urn:microsoft.com/office/officeart/2005/8/layout/vList3"/>
    <dgm:cxn modelId="{51E04CBE-3E52-48E7-B69F-7D40C79A588D}" type="presParOf" srcId="{C2D76ACC-E625-4435-9C29-BAD5DA302E71}" destId="{16E06162-A2EE-4087-B785-A177087B954C}" srcOrd="1" destOrd="0" presId="urn:microsoft.com/office/officeart/2005/8/layout/vList3"/>
    <dgm:cxn modelId="{5DCE9CBD-B9BE-4E96-BFD2-A4B98CAA3C68}" type="presParOf" srcId="{9C93B058-BE25-4EF6-BD06-EA84F6C8ECC0}" destId="{DBD21942-134A-4CC3-BFBE-F510D2A6AA32}" srcOrd="1" destOrd="0" presId="urn:microsoft.com/office/officeart/2005/8/layout/vList3"/>
    <dgm:cxn modelId="{6D831DCA-0228-4723-99DA-6DE948364686}" type="presParOf" srcId="{9C93B058-BE25-4EF6-BD06-EA84F6C8ECC0}" destId="{47BCD356-E267-46DC-B298-511EC829342E}" srcOrd="2" destOrd="0" presId="urn:microsoft.com/office/officeart/2005/8/layout/vList3"/>
    <dgm:cxn modelId="{241D7BA6-C295-4C8C-B2AD-83A83FE3BAF9}" type="presParOf" srcId="{47BCD356-E267-46DC-B298-511EC829342E}" destId="{D89BCF26-1A17-4DFB-83F8-B128B92A9433}" srcOrd="0" destOrd="0" presId="urn:microsoft.com/office/officeart/2005/8/layout/vList3"/>
    <dgm:cxn modelId="{18D574A6-0E0D-4A00-A0B3-0166945F67BF}" type="presParOf" srcId="{47BCD356-E267-46DC-B298-511EC829342E}" destId="{1FC1DCC8-587E-4AD1-BDEE-862263EF4F5F}" srcOrd="1" destOrd="0" presId="urn:microsoft.com/office/officeart/2005/8/layout/vList3"/>
    <dgm:cxn modelId="{65698678-141A-4E78-9DA1-FCD1C7816239}" type="presParOf" srcId="{9C93B058-BE25-4EF6-BD06-EA84F6C8ECC0}" destId="{D6A0BDD9-8520-41D9-A080-4A0426E9778B}" srcOrd="3" destOrd="0" presId="urn:microsoft.com/office/officeart/2005/8/layout/vList3"/>
    <dgm:cxn modelId="{6D8373E0-59D4-4927-8DBA-79627CF6AFEC}" type="presParOf" srcId="{9C93B058-BE25-4EF6-BD06-EA84F6C8ECC0}" destId="{FA2B7B53-FF85-4468-B3EC-62FAF15D37CF}" srcOrd="4" destOrd="0" presId="urn:microsoft.com/office/officeart/2005/8/layout/vList3"/>
    <dgm:cxn modelId="{2D19D6EB-8D26-4824-8B12-06B64E9D00C1}" type="presParOf" srcId="{FA2B7B53-FF85-4468-B3EC-62FAF15D37CF}" destId="{7BABF61C-40C1-4F47-9031-BA4EFEA6F464}" srcOrd="0" destOrd="0" presId="urn:microsoft.com/office/officeart/2005/8/layout/vList3"/>
    <dgm:cxn modelId="{FFBE2C74-EDFC-474B-B84D-181E1250F743}" type="presParOf" srcId="{FA2B7B53-FF85-4468-B3EC-62FAF15D37CF}" destId="{1C35A0F9-CCD3-4F41-8144-C4506989C459}"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029786-9995-4EB5-B621-9E4C01EDE680}"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s-CO"/>
        </a:p>
      </dgm:t>
    </dgm:pt>
    <dgm:pt modelId="{2E15AF8F-2C6B-4913-9E25-F78B11663F94}">
      <dgm:prSet custT="1"/>
      <dgm:spPr>
        <a:solidFill>
          <a:srgbClr val="7030A0">
            <a:alpha val="50000"/>
          </a:srgbClr>
        </a:solidFill>
      </dgm:spPr>
      <dgm:t>
        <a:bodyPr/>
        <a:lstStyle/>
        <a:p>
          <a:pPr rtl="0"/>
          <a:r>
            <a:rPr lang="es-CO" sz="2400" b="1" dirty="0" smtClean="0"/>
            <a:t>Ya no se conforman con las concupiscencias anteriores, sino que por la fe siguen las pisadas del Hijo de Dios, reflejan su carácter y se purifican a sí mismos como El es puro. </a:t>
          </a:r>
        </a:p>
        <a:p>
          <a:pPr rtl="0"/>
          <a:r>
            <a:rPr lang="es-CO" sz="2400" b="1" dirty="0" smtClean="0">
              <a:solidFill>
                <a:srgbClr val="FFFF00"/>
              </a:solidFill>
            </a:rPr>
            <a:t>Aman ahora las cosas que en un tiempo aborrecían, y aborrecen las cosas que en otro tiempo amaban. </a:t>
          </a:r>
        </a:p>
        <a:p>
          <a:pPr rtl="0"/>
          <a:r>
            <a:rPr lang="es-CO" sz="2400" b="1" dirty="0" smtClean="0">
              <a:solidFill>
                <a:srgbClr val="FFFF00"/>
              </a:solidFill>
            </a:rPr>
            <a:t>El que era orgulloso y dominador es ahora manso y humilde de corazón. </a:t>
          </a:r>
        </a:p>
        <a:p>
          <a:pPr rtl="0"/>
          <a:r>
            <a:rPr lang="es-CO" sz="2400" b="1" dirty="0" smtClean="0">
              <a:solidFill>
                <a:srgbClr val="FFFF00"/>
              </a:solidFill>
            </a:rPr>
            <a:t>El que antes era vano y altanero, es ahora serio y discreto. El que antes era borracho, es ahora sobrio y el que era libertino, puro. </a:t>
          </a:r>
        </a:p>
        <a:p>
          <a:pPr rtl="0"/>
          <a:r>
            <a:rPr lang="es-CO" sz="2400" b="1" dirty="0" smtClean="0"/>
            <a:t>Han dejado las costumbres y modas vanas del mundo. </a:t>
          </a:r>
          <a:endParaRPr lang="es-CO" sz="2400" b="1" dirty="0"/>
        </a:p>
      </dgm:t>
    </dgm:pt>
    <dgm:pt modelId="{ABCFAA1B-AB52-4078-9BE1-366CB1B713A2}" type="parTrans" cxnId="{BF0D6967-0FF1-4ED7-9E5A-CEAAD67BD87E}">
      <dgm:prSet/>
      <dgm:spPr/>
      <dgm:t>
        <a:bodyPr/>
        <a:lstStyle/>
        <a:p>
          <a:endParaRPr lang="es-CO"/>
        </a:p>
      </dgm:t>
    </dgm:pt>
    <dgm:pt modelId="{FA951969-9814-4800-944B-B28C32E24F33}" type="sibTrans" cxnId="{BF0D6967-0FF1-4ED7-9E5A-CEAAD67BD87E}">
      <dgm:prSet/>
      <dgm:spPr/>
      <dgm:t>
        <a:bodyPr/>
        <a:lstStyle/>
        <a:p>
          <a:endParaRPr lang="es-CO"/>
        </a:p>
      </dgm:t>
    </dgm:pt>
    <dgm:pt modelId="{B1D94A76-5EF2-429E-B14F-F18A37E4E7D8}" type="pres">
      <dgm:prSet presAssocID="{34029786-9995-4EB5-B621-9E4C01EDE680}" presName="compositeShape" presStyleCnt="0">
        <dgm:presLayoutVars>
          <dgm:chMax val="7"/>
          <dgm:dir/>
          <dgm:resizeHandles val="exact"/>
        </dgm:presLayoutVars>
      </dgm:prSet>
      <dgm:spPr/>
      <dgm:t>
        <a:bodyPr/>
        <a:lstStyle/>
        <a:p>
          <a:endParaRPr lang="es-CO"/>
        </a:p>
      </dgm:t>
    </dgm:pt>
    <dgm:pt modelId="{FF4B8434-D01C-4A17-B122-5CDFDF4824D9}" type="pres">
      <dgm:prSet presAssocID="{2E15AF8F-2C6B-4913-9E25-F78B11663F94}" presName="circ1TxSh" presStyleLbl="vennNode1" presStyleIdx="0" presStyleCnt="1" custScaleX="134648"/>
      <dgm:spPr/>
      <dgm:t>
        <a:bodyPr/>
        <a:lstStyle/>
        <a:p>
          <a:endParaRPr lang="es-CO"/>
        </a:p>
      </dgm:t>
    </dgm:pt>
  </dgm:ptLst>
  <dgm:cxnLst>
    <dgm:cxn modelId="{EA055B44-F60D-432E-8C71-7D8CBCF93328}" type="presOf" srcId="{34029786-9995-4EB5-B621-9E4C01EDE680}" destId="{B1D94A76-5EF2-429E-B14F-F18A37E4E7D8}" srcOrd="0" destOrd="0" presId="urn:microsoft.com/office/officeart/2005/8/layout/venn1"/>
    <dgm:cxn modelId="{BF0D6967-0FF1-4ED7-9E5A-CEAAD67BD87E}" srcId="{34029786-9995-4EB5-B621-9E4C01EDE680}" destId="{2E15AF8F-2C6B-4913-9E25-F78B11663F94}" srcOrd="0" destOrd="0" parTransId="{ABCFAA1B-AB52-4078-9BE1-366CB1B713A2}" sibTransId="{FA951969-9814-4800-944B-B28C32E24F33}"/>
    <dgm:cxn modelId="{4096A0DB-957B-479E-A6CE-851A2EA8EEAF}" type="presOf" srcId="{2E15AF8F-2C6B-4913-9E25-F78B11663F94}" destId="{FF4B8434-D01C-4A17-B122-5CDFDF4824D9}" srcOrd="0" destOrd="0" presId="urn:microsoft.com/office/officeart/2005/8/layout/venn1"/>
    <dgm:cxn modelId="{19B53F19-8DB7-49C3-8067-995314C0DFF9}" type="presParOf" srcId="{B1D94A76-5EF2-429E-B14F-F18A37E4E7D8}" destId="{FF4B8434-D01C-4A17-B122-5CDFDF4824D9}" srcOrd="0"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209BBC2-6012-4A99-9988-6A35066C68E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877C5194-5E3A-456E-B56B-1A30844621EB}">
      <dgm:prSet custT="1"/>
      <dgm:spPr>
        <a:solidFill>
          <a:srgbClr val="002060"/>
        </a:solidFill>
      </dgm:spPr>
      <dgm:t>
        <a:bodyPr/>
        <a:lstStyle/>
        <a:p>
          <a:pPr algn="ctr" rtl="0"/>
          <a:r>
            <a:rPr lang="es-CO" sz="3200" dirty="0" smtClean="0"/>
            <a:t>Los cristianos no buscan “</a:t>
          </a:r>
          <a:r>
            <a:rPr lang="es-CO" sz="3200" b="1" dirty="0" smtClean="0">
              <a:latin typeface="Agency FB" pitchFamily="34" charset="0"/>
            </a:rPr>
            <a:t>el adorno exterior</a:t>
          </a:r>
          <a:r>
            <a:rPr lang="es-CO" sz="3200" dirty="0" smtClean="0"/>
            <a:t>,” sino que “</a:t>
          </a:r>
          <a:r>
            <a:rPr lang="es-CO" sz="3200" b="1" dirty="0" smtClean="0">
              <a:latin typeface="Agency FB" pitchFamily="34" charset="0"/>
            </a:rPr>
            <a:t>sea adornado el hombre interior del corazón, con la ropa imperecedera de un espíritu manso y sosegado</a:t>
          </a:r>
          <a:r>
            <a:rPr lang="es-CO" sz="3200" dirty="0" smtClean="0"/>
            <a:t>."</a:t>
          </a:r>
          <a:endParaRPr lang="es-CO" sz="3200" dirty="0"/>
        </a:p>
      </dgm:t>
    </dgm:pt>
    <dgm:pt modelId="{64A047AE-B843-4C24-9661-CE0764AD0F1A}" type="parTrans" cxnId="{4645B55A-3580-4BB7-BE1E-6BFAFE40BA43}">
      <dgm:prSet/>
      <dgm:spPr/>
      <dgm:t>
        <a:bodyPr/>
        <a:lstStyle/>
        <a:p>
          <a:endParaRPr lang="es-CO"/>
        </a:p>
      </dgm:t>
    </dgm:pt>
    <dgm:pt modelId="{4BF8AC51-FA20-429D-A278-8C34E5905276}" type="sibTrans" cxnId="{4645B55A-3580-4BB7-BE1E-6BFAFE40BA43}">
      <dgm:prSet/>
      <dgm:spPr/>
      <dgm:t>
        <a:bodyPr/>
        <a:lstStyle/>
        <a:p>
          <a:endParaRPr lang="es-CO"/>
        </a:p>
      </dgm:t>
    </dgm:pt>
    <dgm:pt modelId="{195E4753-A299-406F-938D-3651163E3287}">
      <dgm:prSet/>
      <dgm:spPr>
        <a:solidFill>
          <a:schemeClr val="accent2">
            <a:lumMod val="50000"/>
          </a:schemeClr>
        </a:solidFill>
      </dgm:spPr>
      <dgm:t>
        <a:bodyPr/>
        <a:lstStyle/>
        <a:p>
          <a:pPr algn="ctr" rtl="0"/>
          <a:r>
            <a:rPr lang="es-CO" dirty="0" smtClean="0"/>
            <a:t>No hay evidencia de arrepentimiento verdadero cuando no se produce una reforma en la vida. </a:t>
          </a:r>
          <a:r>
            <a:rPr lang="es-CO" b="1" u="sng" dirty="0" smtClean="0"/>
            <a:t>Si restituye la prenda, devuelve lo que haya robado, confiesa sus pecados y ama a Dios y a su prójimo, el pecador puede estar seguro de que pasó de muerte a vida</a:t>
          </a:r>
          <a:r>
            <a:rPr lang="es-CO" dirty="0" smtClean="0"/>
            <a:t>.</a:t>
          </a:r>
          <a:endParaRPr lang="es-CO" dirty="0"/>
        </a:p>
      </dgm:t>
    </dgm:pt>
    <dgm:pt modelId="{BF699E39-8958-425C-9034-29307F224D49}" type="parTrans" cxnId="{1CDBD581-027D-4503-9281-4067F875971E}">
      <dgm:prSet/>
      <dgm:spPr/>
      <dgm:t>
        <a:bodyPr/>
        <a:lstStyle/>
        <a:p>
          <a:endParaRPr lang="es-CO"/>
        </a:p>
      </dgm:t>
    </dgm:pt>
    <dgm:pt modelId="{7460A5AD-C714-411D-9D05-18659061081D}" type="sibTrans" cxnId="{1CDBD581-027D-4503-9281-4067F875971E}">
      <dgm:prSet/>
      <dgm:spPr/>
      <dgm:t>
        <a:bodyPr/>
        <a:lstStyle/>
        <a:p>
          <a:endParaRPr lang="es-CO"/>
        </a:p>
      </dgm:t>
    </dgm:pt>
    <dgm:pt modelId="{D22C7EB0-521E-4613-89B0-6FC035C07370}" type="pres">
      <dgm:prSet presAssocID="{5209BBC2-6012-4A99-9988-6A35066C68E7}" presName="linear" presStyleCnt="0">
        <dgm:presLayoutVars>
          <dgm:animLvl val="lvl"/>
          <dgm:resizeHandles val="exact"/>
        </dgm:presLayoutVars>
      </dgm:prSet>
      <dgm:spPr/>
      <dgm:t>
        <a:bodyPr/>
        <a:lstStyle/>
        <a:p>
          <a:endParaRPr lang="es-CO"/>
        </a:p>
      </dgm:t>
    </dgm:pt>
    <dgm:pt modelId="{4C74A166-222C-4211-92DE-14F035D287AA}" type="pres">
      <dgm:prSet presAssocID="{877C5194-5E3A-456E-B56B-1A30844621EB}" presName="parentText" presStyleLbl="node1" presStyleIdx="0" presStyleCnt="2">
        <dgm:presLayoutVars>
          <dgm:chMax val="0"/>
          <dgm:bulletEnabled val="1"/>
        </dgm:presLayoutVars>
      </dgm:prSet>
      <dgm:spPr/>
      <dgm:t>
        <a:bodyPr/>
        <a:lstStyle/>
        <a:p>
          <a:endParaRPr lang="es-CO"/>
        </a:p>
      </dgm:t>
    </dgm:pt>
    <dgm:pt modelId="{8A4820E7-36AD-4294-B406-1D4BB03FD7C0}" type="pres">
      <dgm:prSet presAssocID="{4BF8AC51-FA20-429D-A278-8C34E5905276}" presName="spacer" presStyleCnt="0"/>
      <dgm:spPr/>
    </dgm:pt>
    <dgm:pt modelId="{79E6ACC7-3F02-43BE-A28E-D2ACF10E978C}" type="pres">
      <dgm:prSet presAssocID="{195E4753-A299-406F-938D-3651163E3287}" presName="parentText" presStyleLbl="node1" presStyleIdx="1" presStyleCnt="2">
        <dgm:presLayoutVars>
          <dgm:chMax val="0"/>
          <dgm:bulletEnabled val="1"/>
        </dgm:presLayoutVars>
      </dgm:prSet>
      <dgm:spPr/>
      <dgm:t>
        <a:bodyPr/>
        <a:lstStyle/>
        <a:p>
          <a:endParaRPr lang="es-CO"/>
        </a:p>
      </dgm:t>
    </dgm:pt>
  </dgm:ptLst>
  <dgm:cxnLst>
    <dgm:cxn modelId="{4645B55A-3580-4BB7-BE1E-6BFAFE40BA43}" srcId="{5209BBC2-6012-4A99-9988-6A35066C68E7}" destId="{877C5194-5E3A-456E-B56B-1A30844621EB}" srcOrd="0" destOrd="0" parTransId="{64A047AE-B843-4C24-9661-CE0764AD0F1A}" sibTransId="{4BF8AC51-FA20-429D-A278-8C34E5905276}"/>
    <dgm:cxn modelId="{6FEBD7A9-C342-4762-90F9-0DBCD2FD1E32}" type="presOf" srcId="{195E4753-A299-406F-938D-3651163E3287}" destId="{79E6ACC7-3F02-43BE-A28E-D2ACF10E978C}" srcOrd="0" destOrd="0" presId="urn:microsoft.com/office/officeart/2005/8/layout/vList2"/>
    <dgm:cxn modelId="{35744A49-7584-4946-8491-D55EC2A26F52}" type="presOf" srcId="{5209BBC2-6012-4A99-9988-6A35066C68E7}" destId="{D22C7EB0-521E-4613-89B0-6FC035C07370}" srcOrd="0" destOrd="0" presId="urn:microsoft.com/office/officeart/2005/8/layout/vList2"/>
    <dgm:cxn modelId="{1CDBD581-027D-4503-9281-4067F875971E}" srcId="{5209BBC2-6012-4A99-9988-6A35066C68E7}" destId="{195E4753-A299-406F-938D-3651163E3287}" srcOrd="1" destOrd="0" parTransId="{BF699E39-8958-425C-9034-29307F224D49}" sibTransId="{7460A5AD-C714-411D-9D05-18659061081D}"/>
    <dgm:cxn modelId="{BD0C97D3-9673-440D-950C-6DB96DFD82D4}" type="presOf" srcId="{877C5194-5E3A-456E-B56B-1A30844621EB}" destId="{4C74A166-222C-4211-92DE-14F035D287AA}" srcOrd="0" destOrd="0" presId="urn:microsoft.com/office/officeart/2005/8/layout/vList2"/>
    <dgm:cxn modelId="{E2BC0996-127E-49A6-9625-CC0553DB02E1}" type="presParOf" srcId="{D22C7EB0-521E-4613-89B0-6FC035C07370}" destId="{4C74A166-222C-4211-92DE-14F035D287AA}" srcOrd="0" destOrd="0" presId="urn:microsoft.com/office/officeart/2005/8/layout/vList2"/>
    <dgm:cxn modelId="{01835055-953D-4BEC-B820-2D6169107AF2}" type="presParOf" srcId="{D22C7EB0-521E-4613-89B0-6FC035C07370}" destId="{8A4820E7-36AD-4294-B406-1D4BB03FD7C0}" srcOrd="1" destOrd="0" presId="urn:microsoft.com/office/officeart/2005/8/layout/vList2"/>
    <dgm:cxn modelId="{CC3AD405-9706-4511-A90B-C92C08F35CD4}" type="presParOf" srcId="{D22C7EB0-521E-4613-89B0-6FC035C07370}" destId="{79E6ACC7-3F02-43BE-A28E-D2ACF10E978C}"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DD7EB48-E8B9-414D-9117-9030F8727321}"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AC99119-A14A-47AB-B6E1-950BF9E57F54}">
      <dgm:prSet/>
      <dgm:spPr/>
      <dgm:t>
        <a:bodyPr/>
        <a:lstStyle/>
        <a:p>
          <a:pPr rtl="0"/>
          <a:r>
            <a:rPr lang="es-CO" b="0" dirty="0" smtClean="0">
              <a:solidFill>
                <a:srgbClr val="FF0000"/>
              </a:solidFill>
            </a:rPr>
            <a:t>La hermosura del carácter de Cristo ha de verse en los que le siguen. El se deleitaba en hacer la voluntad de Dios. El poder que predominaba en la vida de nuestro Salvador era el amor a Dios y el celo por su gloria. El amor embellecía y ennoblecía todas sus acciones. </a:t>
          </a:r>
        </a:p>
        <a:p>
          <a:pPr rtl="0"/>
          <a:r>
            <a:rPr lang="es-CO" dirty="0" smtClean="0"/>
            <a:t>El amor es de Dios; el corazón inconverso no puede producirlo u originarlo. Se encuentra solamente en el corazón donde Cristo reina. “</a:t>
          </a:r>
          <a:r>
            <a:rPr lang="es-CO" b="1" dirty="0" smtClean="0">
              <a:latin typeface="Agency FB" pitchFamily="34" charset="0"/>
            </a:rPr>
            <a:t>Nosotros amamos, por cuanto él nos amó primero.</a:t>
          </a:r>
          <a:r>
            <a:rPr lang="es-CO" dirty="0" smtClean="0"/>
            <a:t>” 1 Juan 4:19. </a:t>
          </a:r>
        </a:p>
        <a:p>
          <a:pPr rtl="0"/>
          <a:r>
            <a:rPr lang="es-CO" dirty="0" smtClean="0">
              <a:solidFill>
                <a:srgbClr val="FF0000"/>
              </a:solidFill>
            </a:rPr>
            <a:t>En el corazón regenerado por la gracia divina, el amor es el móvil de las acciones. Modifica el carácter, gobierna los impulsos, restringe las pasiones, subyuga la enemistad y ennoblece los afectos. Este amor atesorado en el alma endulza la vida y derrama una influencia purificadora sobre todos los que están en derredor. Por que de tal manera amó Dios</a:t>
          </a:r>
          <a:endParaRPr lang="es-CO" dirty="0">
            <a:solidFill>
              <a:srgbClr val="FF0000"/>
            </a:solidFill>
          </a:endParaRPr>
        </a:p>
      </dgm:t>
    </dgm:pt>
    <dgm:pt modelId="{136B6F6B-1940-4875-A998-DCFFD6D19610}" type="parTrans" cxnId="{4EA59DD9-37AA-4B47-9FAA-D446A95BF172}">
      <dgm:prSet/>
      <dgm:spPr/>
      <dgm:t>
        <a:bodyPr/>
        <a:lstStyle/>
        <a:p>
          <a:endParaRPr lang="es-CO"/>
        </a:p>
      </dgm:t>
    </dgm:pt>
    <dgm:pt modelId="{40817763-4CF9-4618-BEF5-0DADD6555844}" type="sibTrans" cxnId="{4EA59DD9-37AA-4B47-9FAA-D446A95BF172}">
      <dgm:prSet/>
      <dgm:spPr/>
      <dgm:t>
        <a:bodyPr/>
        <a:lstStyle/>
        <a:p>
          <a:endParaRPr lang="es-CO"/>
        </a:p>
      </dgm:t>
    </dgm:pt>
    <dgm:pt modelId="{F64DFE00-82F1-4A57-BBAD-C935CFCE9E55}" type="pres">
      <dgm:prSet presAssocID="{4DD7EB48-E8B9-414D-9117-9030F8727321}" presName="Name0" presStyleCnt="0">
        <dgm:presLayoutVars>
          <dgm:chMax val="7"/>
          <dgm:dir/>
          <dgm:animLvl val="lvl"/>
          <dgm:resizeHandles val="exact"/>
        </dgm:presLayoutVars>
      </dgm:prSet>
      <dgm:spPr/>
      <dgm:t>
        <a:bodyPr/>
        <a:lstStyle/>
        <a:p>
          <a:endParaRPr lang="es-CO"/>
        </a:p>
      </dgm:t>
    </dgm:pt>
    <dgm:pt modelId="{64A202FC-0A08-4D3E-9261-8AF70B7A3CB1}" type="pres">
      <dgm:prSet presAssocID="{DAC99119-A14A-47AB-B6E1-950BF9E57F54}" presName="circle1" presStyleLbl="node1" presStyleIdx="0" presStyleCnt="1"/>
      <dgm:spPr>
        <a:blipFill rotWithShape="0">
          <a:blip xmlns:r="http://schemas.openxmlformats.org/officeDocument/2006/relationships" r:embed="rId1"/>
          <a:stretch>
            <a:fillRect/>
          </a:stretch>
        </a:blipFill>
      </dgm:spPr>
    </dgm:pt>
    <dgm:pt modelId="{5E484BC3-3C5F-4F82-B005-381A70FEB05A}" type="pres">
      <dgm:prSet presAssocID="{DAC99119-A14A-47AB-B6E1-950BF9E57F54}" presName="space" presStyleCnt="0"/>
      <dgm:spPr/>
    </dgm:pt>
    <dgm:pt modelId="{92741969-95B6-4EC2-ADA6-8C19256E2C32}" type="pres">
      <dgm:prSet presAssocID="{DAC99119-A14A-47AB-B6E1-950BF9E57F54}" presName="rect1" presStyleLbl="alignAcc1" presStyleIdx="0" presStyleCnt="1"/>
      <dgm:spPr/>
      <dgm:t>
        <a:bodyPr/>
        <a:lstStyle/>
        <a:p>
          <a:endParaRPr lang="es-CO"/>
        </a:p>
      </dgm:t>
    </dgm:pt>
    <dgm:pt modelId="{483D7634-172D-4365-81E1-852E19C0DD23}" type="pres">
      <dgm:prSet presAssocID="{DAC99119-A14A-47AB-B6E1-950BF9E57F54}" presName="rect1ParTxNoCh" presStyleLbl="alignAcc1" presStyleIdx="0" presStyleCnt="1">
        <dgm:presLayoutVars>
          <dgm:chMax val="1"/>
          <dgm:bulletEnabled val="1"/>
        </dgm:presLayoutVars>
      </dgm:prSet>
      <dgm:spPr/>
      <dgm:t>
        <a:bodyPr/>
        <a:lstStyle/>
        <a:p>
          <a:endParaRPr lang="es-CO"/>
        </a:p>
      </dgm:t>
    </dgm:pt>
  </dgm:ptLst>
  <dgm:cxnLst>
    <dgm:cxn modelId="{4EA59DD9-37AA-4B47-9FAA-D446A95BF172}" srcId="{4DD7EB48-E8B9-414D-9117-9030F8727321}" destId="{DAC99119-A14A-47AB-B6E1-950BF9E57F54}" srcOrd="0" destOrd="0" parTransId="{136B6F6B-1940-4875-A998-DCFFD6D19610}" sibTransId="{40817763-4CF9-4618-BEF5-0DADD6555844}"/>
    <dgm:cxn modelId="{2202D86A-20FE-4B60-AF90-73E2CB2C93D0}" type="presOf" srcId="{DAC99119-A14A-47AB-B6E1-950BF9E57F54}" destId="{483D7634-172D-4365-81E1-852E19C0DD23}" srcOrd="1" destOrd="0" presId="urn:microsoft.com/office/officeart/2005/8/layout/target3"/>
    <dgm:cxn modelId="{345E6F58-2B13-4754-BD72-38AD8898B982}" type="presOf" srcId="{DAC99119-A14A-47AB-B6E1-950BF9E57F54}" destId="{92741969-95B6-4EC2-ADA6-8C19256E2C32}" srcOrd="0" destOrd="0" presId="urn:microsoft.com/office/officeart/2005/8/layout/target3"/>
    <dgm:cxn modelId="{36885C89-9F8E-4BF5-8ADD-BEC1F38513F6}" type="presOf" srcId="{4DD7EB48-E8B9-414D-9117-9030F8727321}" destId="{F64DFE00-82F1-4A57-BBAD-C935CFCE9E55}" srcOrd="0" destOrd="0" presId="urn:microsoft.com/office/officeart/2005/8/layout/target3"/>
    <dgm:cxn modelId="{40F02D92-1929-4820-8AD9-7A1A386092A8}" type="presParOf" srcId="{F64DFE00-82F1-4A57-BBAD-C935CFCE9E55}" destId="{64A202FC-0A08-4D3E-9261-8AF70B7A3CB1}" srcOrd="0" destOrd="0" presId="urn:microsoft.com/office/officeart/2005/8/layout/target3"/>
    <dgm:cxn modelId="{008CEF07-8FD9-40D9-9F74-7F72765CED88}" type="presParOf" srcId="{F64DFE00-82F1-4A57-BBAD-C935CFCE9E55}" destId="{5E484BC3-3C5F-4F82-B005-381A70FEB05A}" srcOrd="1" destOrd="0" presId="urn:microsoft.com/office/officeart/2005/8/layout/target3"/>
    <dgm:cxn modelId="{36A159AA-21DA-4F0E-8CEB-B59EC33ACB09}" type="presParOf" srcId="{F64DFE00-82F1-4A57-BBAD-C935CFCE9E55}" destId="{92741969-95B6-4EC2-ADA6-8C19256E2C32}" srcOrd="2" destOrd="0" presId="urn:microsoft.com/office/officeart/2005/8/layout/target3"/>
    <dgm:cxn modelId="{4ACAD034-85B6-41FF-9746-0E0DD3D6A3A2}" type="presParOf" srcId="{F64DFE00-82F1-4A57-BBAD-C935CFCE9E55}" destId="{483D7634-172D-4365-81E1-852E19C0DD23}"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7683935-E1CD-4290-AE77-423F56EE8B7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92510F25-FF38-497C-9E88-A5502EB4FA93}">
      <dgm:prSet custT="1"/>
      <dgm:spPr>
        <a:solidFill>
          <a:srgbClr val="002060"/>
        </a:solidFill>
      </dgm:spPr>
      <dgm:t>
        <a:bodyPr/>
        <a:lstStyle/>
        <a:p>
          <a:pPr rtl="0"/>
          <a:r>
            <a:rPr lang="es-CO" sz="2400" dirty="0" smtClean="0"/>
            <a:t>Hay dos errores contra los cuales los hijos de Dios, particularmente los que apenas han comenzado a confiar en su gracia, deben guardarse en forma especial. </a:t>
          </a:r>
          <a:endParaRPr lang="es-CO" sz="2400" dirty="0"/>
        </a:p>
      </dgm:t>
    </dgm:pt>
    <dgm:pt modelId="{F2BA5093-C2F0-46A9-BBA3-222B3789BAD7}" type="parTrans" cxnId="{0913B9A6-C52D-4AB6-BFD8-0C7B98EC26D5}">
      <dgm:prSet/>
      <dgm:spPr/>
      <dgm:t>
        <a:bodyPr/>
        <a:lstStyle/>
        <a:p>
          <a:endParaRPr lang="es-CO"/>
        </a:p>
      </dgm:t>
    </dgm:pt>
    <dgm:pt modelId="{EFE8C625-9CFC-42CC-ADE1-A31307BCE847}" type="sibTrans" cxnId="{0913B9A6-C52D-4AB6-BFD8-0C7B98EC26D5}">
      <dgm:prSet/>
      <dgm:spPr/>
      <dgm:t>
        <a:bodyPr/>
        <a:lstStyle/>
        <a:p>
          <a:endParaRPr lang="es-CO"/>
        </a:p>
      </dgm:t>
    </dgm:pt>
    <dgm:pt modelId="{4A383DBA-C9A7-4C63-976B-6D5795367A8D}">
      <dgm:prSet custT="1"/>
      <dgm:spPr>
        <a:solidFill>
          <a:schemeClr val="accent2">
            <a:lumMod val="75000"/>
          </a:schemeClr>
        </a:solidFill>
      </dgm:spPr>
      <dgm:t>
        <a:bodyPr/>
        <a:lstStyle/>
        <a:p>
          <a:pPr rtl="0"/>
          <a:r>
            <a:rPr lang="es-CO" sz="2000" b="1" dirty="0" smtClean="0"/>
            <a:t>1). </a:t>
          </a:r>
          <a:r>
            <a:rPr lang="es-CO" sz="2000" dirty="0" smtClean="0"/>
            <a:t>El primero, en el cual ya se ha insistido, es el de fijarnos en nuestras propias obras, confiando en algo que podamos hacer para ponernos en armonía con Dios. El que está procurando llegar a ser santo mediante sus esfuerzos por observar la ley, está procurando una imposibilidad. Todo lo que el hombre puede hacer sin Cristo está contaminado de egoísmo y pecado. Sólo la gracia de Cristo, por medio de la fe, puede hacernos santos.</a:t>
          </a:r>
          <a:endParaRPr lang="es-CO" sz="2000" dirty="0"/>
        </a:p>
      </dgm:t>
    </dgm:pt>
    <dgm:pt modelId="{EA6F89C1-F954-4466-A173-89E57CC10CF9}" type="parTrans" cxnId="{20DB19EF-94CB-4DD4-8CE6-6CE1F7C3F207}">
      <dgm:prSet/>
      <dgm:spPr/>
      <dgm:t>
        <a:bodyPr/>
        <a:lstStyle/>
        <a:p>
          <a:endParaRPr lang="es-CO"/>
        </a:p>
      </dgm:t>
    </dgm:pt>
    <dgm:pt modelId="{7444A544-480D-4A33-9CCC-49D2BB38348A}" type="sibTrans" cxnId="{20DB19EF-94CB-4DD4-8CE6-6CE1F7C3F207}">
      <dgm:prSet/>
      <dgm:spPr/>
      <dgm:t>
        <a:bodyPr/>
        <a:lstStyle/>
        <a:p>
          <a:endParaRPr lang="es-CO"/>
        </a:p>
      </dgm:t>
    </dgm:pt>
    <dgm:pt modelId="{363A0104-48F0-4F5A-B9C3-94E95B93FD89}">
      <dgm:prSet/>
      <dgm:spPr>
        <a:solidFill>
          <a:schemeClr val="accent2">
            <a:lumMod val="75000"/>
          </a:schemeClr>
        </a:solidFill>
      </dgm:spPr>
      <dgm:t>
        <a:bodyPr/>
        <a:lstStyle/>
        <a:p>
          <a:pPr rtl="0"/>
          <a:r>
            <a:rPr lang="es-CO" b="1" dirty="0" smtClean="0"/>
            <a:t>2). </a:t>
          </a:r>
          <a:r>
            <a:rPr lang="es-CO" dirty="0" smtClean="0"/>
            <a:t>El error opuesto y no menos peligroso consiste en sostener que la fe en Cristo exime a los hombres de guardar la ley de Dios, y que en vista de que sólo por la fe llegamos a ser participantes de la gracia de Cristo, nuestras obras no tienen nada que ver con nuestra redención.</a:t>
          </a:r>
          <a:endParaRPr lang="es-CO" dirty="0"/>
        </a:p>
      </dgm:t>
    </dgm:pt>
    <dgm:pt modelId="{BC861AC4-D870-4B47-A7E9-31FED3CA38C5}" type="parTrans" cxnId="{20439D51-22ED-4483-AF6C-92F5CFB4F84D}">
      <dgm:prSet/>
      <dgm:spPr/>
      <dgm:t>
        <a:bodyPr/>
        <a:lstStyle/>
        <a:p>
          <a:endParaRPr lang="es-CO"/>
        </a:p>
      </dgm:t>
    </dgm:pt>
    <dgm:pt modelId="{DC420B67-668F-4362-83DA-2367FB85EF06}" type="sibTrans" cxnId="{20439D51-22ED-4483-AF6C-92F5CFB4F84D}">
      <dgm:prSet/>
      <dgm:spPr/>
      <dgm:t>
        <a:bodyPr/>
        <a:lstStyle/>
        <a:p>
          <a:endParaRPr lang="es-CO"/>
        </a:p>
      </dgm:t>
    </dgm:pt>
    <dgm:pt modelId="{36046AC9-48A2-4A3D-AA6E-4392AC388A3F}" type="pres">
      <dgm:prSet presAssocID="{17683935-E1CD-4290-AE77-423F56EE8B75}" presName="linear" presStyleCnt="0">
        <dgm:presLayoutVars>
          <dgm:animLvl val="lvl"/>
          <dgm:resizeHandles val="exact"/>
        </dgm:presLayoutVars>
      </dgm:prSet>
      <dgm:spPr/>
      <dgm:t>
        <a:bodyPr/>
        <a:lstStyle/>
        <a:p>
          <a:endParaRPr lang="es-CO"/>
        </a:p>
      </dgm:t>
    </dgm:pt>
    <dgm:pt modelId="{C8BE3CCB-DA7E-4EAE-BC5D-FD4C49CADD89}" type="pres">
      <dgm:prSet presAssocID="{92510F25-FF38-497C-9E88-A5502EB4FA93}" presName="parentText" presStyleLbl="node1" presStyleIdx="0" presStyleCnt="3">
        <dgm:presLayoutVars>
          <dgm:chMax val="0"/>
          <dgm:bulletEnabled val="1"/>
        </dgm:presLayoutVars>
      </dgm:prSet>
      <dgm:spPr/>
      <dgm:t>
        <a:bodyPr/>
        <a:lstStyle/>
        <a:p>
          <a:endParaRPr lang="es-CO"/>
        </a:p>
      </dgm:t>
    </dgm:pt>
    <dgm:pt modelId="{78A6C7A9-8739-4B02-A8C7-65C2E8BF2DF8}" type="pres">
      <dgm:prSet presAssocID="{EFE8C625-9CFC-42CC-ADE1-A31307BCE847}" presName="spacer" presStyleCnt="0"/>
      <dgm:spPr/>
    </dgm:pt>
    <dgm:pt modelId="{1522414F-8404-4573-AD7B-10ADBE81FB10}" type="pres">
      <dgm:prSet presAssocID="{4A383DBA-C9A7-4C63-976B-6D5795367A8D}" presName="parentText" presStyleLbl="node1" presStyleIdx="1" presStyleCnt="3">
        <dgm:presLayoutVars>
          <dgm:chMax val="0"/>
          <dgm:bulletEnabled val="1"/>
        </dgm:presLayoutVars>
      </dgm:prSet>
      <dgm:spPr/>
      <dgm:t>
        <a:bodyPr/>
        <a:lstStyle/>
        <a:p>
          <a:endParaRPr lang="es-CO"/>
        </a:p>
      </dgm:t>
    </dgm:pt>
    <dgm:pt modelId="{B1FAE570-F7B4-4CF9-8078-FE3F8F53CA91}" type="pres">
      <dgm:prSet presAssocID="{7444A544-480D-4A33-9CCC-49D2BB38348A}" presName="spacer" presStyleCnt="0"/>
      <dgm:spPr/>
    </dgm:pt>
    <dgm:pt modelId="{A4D0496B-9CCC-4645-BD24-4A9558B08153}" type="pres">
      <dgm:prSet presAssocID="{363A0104-48F0-4F5A-B9C3-94E95B93FD89}" presName="parentText" presStyleLbl="node1" presStyleIdx="2" presStyleCnt="3">
        <dgm:presLayoutVars>
          <dgm:chMax val="0"/>
          <dgm:bulletEnabled val="1"/>
        </dgm:presLayoutVars>
      </dgm:prSet>
      <dgm:spPr/>
      <dgm:t>
        <a:bodyPr/>
        <a:lstStyle/>
        <a:p>
          <a:endParaRPr lang="es-CO"/>
        </a:p>
      </dgm:t>
    </dgm:pt>
  </dgm:ptLst>
  <dgm:cxnLst>
    <dgm:cxn modelId="{4382686C-48CD-477C-9CC7-90C41C0B32C3}" type="presOf" srcId="{363A0104-48F0-4F5A-B9C3-94E95B93FD89}" destId="{A4D0496B-9CCC-4645-BD24-4A9558B08153}" srcOrd="0" destOrd="0" presId="urn:microsoft.com/office/officeart/2005/8/layout/vList2"/>
    <dgm:cxn modelId="{0913B9A6-C52D-4AB6-BFD8-0C7B98EC26D5}" srcId="{17683935-E1CD-4290-AE77-423F56EE8B75}" destId="{92510F25-FF38-497C-9E88-A5502EB4FA93}" srcOrd="0" destOrd="0" parTransId="{F2BA5093-C2F0-46A9-BBA3-222B3789BAD7}" sibTransId="{EFE8C625-9CFC-42CC-ADE1-A31307BCE847}"/>
    <dgm:cxn modelId="{C695A0E9-BF5F-4366-B8E8-FD99385F8055}" type="presOf" srcId="{92510F25-FF38-497C-9E88-A5502EB4FA93}" destId="{C8BE3CCB-DA7E-4EAE-BC5D-FD4C49CADD89}" srcOrd="0" destOrd="0" presId="urn:microsoft.com/office/officeart/2005/8/layout/vList2"/>
    <dgm:cxn modelId="{20439D51-22ED-4483-AF6C-92F5CFB4F84D}" srcId="{17683935-E1CD-4290-AE77-423F56EE8B75}" destId="{363A0104-48F0-4F5A-B9C3-94E95B93FD89}" srcOrd="2" destOrd="0" parTransId="{BC861AC4-D870-4B47-A7E9-31FED3CA38C5}" sibTransId="{DC420B67-668F-4362-83DA-2367FB85EF06}"/>
    <dgm:cxn modelId="{52047120-F1FE-46E1-9EAD-5EDB0AFB477B}" type="presOf" srcId="{17683935-E1CD-4290-AE77-423F56EE8B75}" destId="{36046AC9-48A2-4A3D-AA6E-4392AC388A3F}" srcOrd="0" destOrd="0" presId="urn:microsoft.com/office/officeart/2005/8/layout/vList2"/>
    <dgm:cxn modelId="{98E2A3EB-EBE2-4D8F-B011-9ED7FE349B41}" type="presOf" srcId="{4A383DBA-C9A7-4C63-976B-6D5795367A8D}" destId="{1522414F-8404-4573-AD7B-10ADBE81FB10}" srcOrd="0" destOrd="0" presId="urn:microsoft.com/office/officeart/2005/8/layout/vList2"/>
    <dgm:cxn modelId="{20DB19EF-94CB-4DD4-8CE6-6CE1F7C3F207}" srcId="{17683935-E1CD-4290-AE77-423F56EE8B75}" destId="{4A383DBA-C9A7-4C63-976B-6D5795367A8D}" srcOrd="1" destOrd="0" parTransId="{EA6F89C1-F954-4466-A173-89E57CC10CF9}" sibTransId="{7444A544-480D-4A33-9CCC-49D2BB38348A}"/>
    <dgm:cxn modelId="{BD577179-64CA-4D51-BFED-DD89B9107E02}" type="presParOf" srcId="{36046AC9-48A2-4A3D-AA6E-4392AC388A3F}" destId="{C8BE3CCB-DA7E-4EAE-BC5D-FD4C49CADD89}" srcOrd="0" destOrd="0" presId="urn:microsoft.com/office/officeart/2005/8/layout/vList2"/>
    <dgm:cxn modelId="{D974018F-438F-46CB-8948-B830CC7DC9E5}" type="presParOf" srcId="{36046AC9-48A2-4A3D-AA6E-4392AC388A3F}" destId="{78A6C7A9-8739-4B02-A8C7-65C2E8BF2DF8}" srcOrd="1" destOrd="0" presId="urn:microsoft.com/office/officeart/2005/8/layout/vList2"/>
    <dgm:cxn modelId="{2A29670E-A4A1-4ADC-9917-EB8825ED09EF}" type="presParOf" srcId="{36046AC9-48A2-4A3D-AA6E-4392AC388A3F}" destId="{1522414F-8404-4573-AD7B-10ADBE81FB10}" srcOrd="2" destOrd="0" presId="urn:microsoft.com/office/officeart/2005/8/layout/vList2"/>
    <dgm:cxn modelId="{69D83B42-B685-4706-A5BE-10E101AC8EDB}" type="presParOf" srcId="{36046AC9-48A2-4A3D-AA6E-4392AC388A3F}" destId="{B1FAE570-F7B4-4CF9-8078-FE3F8F53CA91}" srcOrd="3" destOrd="0" presId="urn:microsoft.com/office/officeart/2005/8/layout/vList2"/>
    <dgm:cxn modelId="{FA2FD8E8-C48F-48D1-AE49-C82413DCFC5B}" type="presParOf" srcId="{36046AC9-48A2-4A3D-AA6E-4392AC388A3F}" destId="{A4D0496B-9CCC-4645-BD24-4A9558B0815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85D7BFE-DBAF-44D5-9172-D3248FF37DE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BE9AB732-00EC-4529-A1F4-67D1048458EA}">
      <dgm:prSet/>
      <dgm:spPr>
        <a:solidFill>
          <a:srgbClr val="002060"/>
        </a:solidFill>
        <a:scene3d>
          <a:camera prst="isometricOffAxis1Right"/>
          <a:lightRig rig="threePt" dir="t"/>
        </a:scene3d>
        <a:sp3d>
          <a:bevelT w="165100" prst="coolSlant"/>
        </a:sp3d>
      </dgm:spPr>
      <dgm:t>
        <a:bodyPr/>
        <a:lstStyle/>
        <a:p>
          <a:pPr algn="ctr" rtl="0"/>
          <a:r>
            <a:rPr lang="es-CO" dirty="0" smtClean="0"/>
            <a:t>La condición para alcanzar la vida eterna es ahora exactamente la misma de siempre, tal cual era en el paraíso antes de la caída de nuestros primeros padres: </a:t>
          </a:r>
        </a:p>
        <a:p>
          <a:pPr algn="ctr" rtl="0"/>
          <a:r>
            <a:rPr lang="es-CO" b="1" dirty="0" smtClean="0">
              <a:solidFill>
                <a:srgbClr val="FFFF00"/>
              </a:solidFill>
            </a:rPr>
            <a:t>la perfecta obediencia a la ley de Dios, la perfecta justicia. </a:t>
          </a:r>
        </a:p>
        <a:p>
          <a:pPr algn="ctr" rtl="0"/>
          <a:r>
            <a:rPr lang="es-CO" dirty="0" smtClean="0"/>
            <a:t>Si la vida eterna se concediera con alguna condición inferior a ésta, peligraría la felicidad de todo el universo. Se le abriría la puerta al pecado con toda su secuela de dolor y miseria para siempre.</a:t>
          </a:r>
          <a:endParaRPr lang="es-CO" dirty="0"/>
        </a:p>
      </dgm:t>
    </dgm:pt>
    <dgm:pt modelId="{5F8FE51F-AF2E-4543-A5A4-8F5A039C691A}" type="parTrans" cxnId="{5CCEC4E1-4390-4B71-98B8-E1BE5562233E}">
      <dgm:prSet/>
      <dgm:spPr/>
      <dgm:t>
        <a:bodyPr/>
        <a:lstStyle/>
        <a:p>
          <a:endParaRPr lang="es-CO"/>
        </a:p>
      </dgm:t>
    </dgm:pt>
    <dgm:pt modelId="{56CE68CB-1EFE-4760-8D07-0D899A6817EA}" type="sibTrans" cxnId="{5CCEC4E1-4390-4B71-98B8-E1BE5562233E}">
      <dgm:prSet/>
      <dgm:spPr/>
      <dgm:t>
        <a:bodyPr/>
        <a:lstStyle/>
        <a:p>
          <a:endParaRPr lang="es-CO"/>
        </a:p>
      </dgm:t>
    </dgm:pt>
    <dgm:pt modelId="{46F2AD7E-9ED8-4739-B0C0-3FA402204F73}" type="pres">
      <dgm:prSet presAssocID="{285D7BFE-DBAF-44D5-9172-D3248FF37DEF}" presName="linear" presStyleCnt="0">
        <dgm:presLayoutVars>
          <dgm:animLvl val="lvl"/>
          <dgm:resizeHandles val="exact"/>
        </dgm:presLayoutVars>
      </dgm:prSet>
      <dgm:spPr/>
      <dgm:t>
        <a:bodyPr/>
        <a:lstStyle/>
        <a:p>
          <a:endParaRPr lang="es-CO"/>
        </a:p>
      </dgm:t>
    </dgm:pt>
    <dgm:pt modelId="{A53ED5F0-9F4E-4626-814B-E2F26F35975B}" type="pres">
      <dgm:prSet presAssocID="{BE9AB732-00EC-4529-A1F4-67D1048458EA}" presName="parentText" presStyleLbl="node1" presStyleIdx="0" presStyleCnt="1">
        <dgm:presLayoutVars>
          <dgm:chMax val="0"/>
          <dgm:bulletEnabled val="1"/>
        </dgm:presLayoutVars>
      </dgm:prSet>
      <dgm:spPr/>
      <dgm:t>
        <a:bodyPr/>
        <a:lstStyle/>
        <a:p>
          <a:endParaRPr lang="es-CO"/>
        </a:p>
      </dgm:t>
    </dgm:pt>
  </dgm:ptLst>
  <dgm:cxnLst>
    <dgm:cxn modelId="{D5853086-33C8-4A42-9C88-CFFF7F479F5B}" type="presOf" srcId="{285D7BFE-DBAF-44D5-9172-D3248FF37DEF}" destId="{46F2AD7E-9ED8-4739-B0C0-3FA402204F73}" srcOrd="0" destOrd="0" presId="urn:microsoft.com/office/officeart/2005/8/layout/vList2"/>
    <dgm:cxn modelId="{5CCEC4E1-4390-4B71-98B8-E1BE5562233E}" srcId="{285D7BFE-DBAF-44D5-9172-D3248FF37DEF}" destId="{BE9AB732-00EC-4529-A1F4-67D1048458EA}" srcOrd="0" destOrd="0" parTransId="{5F8FE51F-AF2E-4543-A5A4-8F5A039C691A}" sibTransId="{56CE68CB-1EFE-4760-8D07-0D899A6817EA}"/>
    <dgm:cxn modelId="{6F751197-4FA1-43A4-B979-142D2560CCD2}" type="presOf" srcId="{BE9AB732-00EC-4529-A1F4-67D1048458EA}" destId="{A53ED5F0-9F4E-4626-814B-E2F26F35975B}" srcOrd="0" destOrd="0" presId="urn:microsoft.com/office/officeart/2005/8/layout/vList2"/>
    <dgm:cxn modelId="{E54124B2-57EE-4C8F-A89A-454E69F92F5D}" type="presParOf" srcId="{46F2AD7E-9ED8-4739-B0C0-3FA402204F73}" destId="{A53ED5F0-9F4E-4626-814B-E2F26F35975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1670A00-4267-4F8F-B2B4-58D8C7DB3F99}"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E71D3731-F545-44C4-A231-52D8541E4314}">
      <dgm:prSet/>
      <dgm:spPr/>
      <dgm:t>
        <a:bodyPr/>
        <a:lstStyle/>
        <a:p>
          <a:pPr rtl="0"/>
          <a:r>
            <a:rPr lang="es-CO" dirty="0" smtClean="0"/>
            <a:t>Antes que Adán cayese le era posible desarrollar un carácter justo por la obediencia a la ley de Dios. Mas no lo hizo, y por causa de su caída tenemos una naturaleza pecaminosa y no podemos hacernos justos a nosotros mismos. Puesto que somos pecadores y malos, no podemos obedecer perfectamente una ley santa. No tenemos justicia propia con que cumplir lo que la ley de Dios exige. </a:t>
          </a:r>
        </a:p>
        <a:p>
          <a:pPr rtl="0"/>
          <a:r>
            <a:rPr lang="es-CO" b="1" dirty="0" smtClean="0">
              <a:solidFill>
                <a:srgbClr val="FF0000"/>
              </a:solidFill>
            </a:rPr>
            <a:t>Pero Cristo nos preparó una vía de escape. Vivió en esta tierra en medio de pruebas y tentaciones como las que nosotros tenemos que arrostrar. Sin embargo, su vida </a:t>
          </a:r>
          <a:r>
            <a:rPr lang="es-CO" b="1" dirty="0" err="1" smtClean="0">
              <a:solidFill>
                <a:srgbClr val="FF0000"/>
              </a:solidFill>
            </a:rPr>
            <a:t>fué</a:t>
          </a:r>
          <a:r>
            <a:rPr lang="es-CO" b="1" dirty="0" smtClean="0">
              <a:solidFill>
                <a:srgbClr val="FF0000"/>
              </a:solidFill>
            </a:rPr>
            <a:t> impecable. Murió por nosotros, y ahora ofrece quitar nuestros pecados y vestirnos de su justicia. </a:t>
          </a:r>
        </a:p>
        <a:p>
          <a:pPr rtl="0"/>
          <a:r>
            <a:rPr lang="es-CO" dirty="0" smtClean="0"/>
            <a:t>Si os entregáis a El y le aceptáis como vuestro Salvador, por pecaminosa que haya sido vuestra vida, seréis contados entre los justos, por consideración hacia El. El carácter de Cristo reemplaza el vuestro, y sois aceptados por Dios como si no hubierais pecado.</a:t>
          </a:r>
          <a:endParaRPr lang="es-CO" dirty="0"/>
        </a:p>
      </dgm:t>
    </dgm:pt>
    <dgm:pt modelId="{E858EF66-FF92-4995-B59D-460B097E7AA1}" type="parTrans" cxnId="{C9E1BA4A-6825-4C84-8751-28BE0DCF82F1}">
      <dgm:prSet/>
      <dgm:spPr/>
      <dgm:t>
        <a:bodyPr/>
        <a:lstStyle/>
        <a:p>
          <a:endParaRPr lang="es-CO"/>
        </a:p>
      </dgm:t>
    </dgm:pt>
    <dgm:pt modelId="{3B781743-E25E-4033-8387-13D9AC62C6A7}" type="sibTrans" cxnId="{C9E1BA4A-6825-4C84-8751-28BE0DCF82F1}">
      <dgm:prSet/>
      <dgm:spPr/>
      <dgm:t>
        <a:bodyPr/>
        <a:lstStyle/>
        <a:p>
          <a:endParaRPr lang="es-CO"/>
        </a:p>
      </dgm:t>
    </dgm:pt>
    <dgm:pt modelId="{64BCCEC8-D0D6-4D7C-B10C-5B1E48ED069B}" type="pres">
      <dgm:prSet presAssocID="{D1670A00-4267-4F8F-B2B4-58D8C7DB3F99}" presName="Name0" presStyleCnt="0">
        <dgm:presLayoutVars>
          <dgm:chMax val="7"/>
          <dgm:dir/>
          <dgm:animLvl val="lvl"/>
          <dgm:resizeHandles val="exact"/>
        </dgm:presLayoutVars>
      </dgm:prSet>
      <dgm:spPr/>
      <dgm:t>
        <a:bodyPr/>
        <a:lstStyle/>
        <a:p>
          <a:endParaRPr lang="es-CO"/>
        </a:p>
      </dgm:t>
    </dgm:pt>
    <dgm:pt modelId="{22C868BC-B524-4E13-8C9C-412926616873}" type="pres">
      <dgm:prSet presAssocID="{E71D3731-F545-44C4-A231-52D8541E4314}" presName="circle1" presStyleLbl="node1" presStyleIdx="0" presStyleCnt="1"/>
      <dgm:spPr>
        <a:blipFill rotWithShape="0">
          <a:blip xmlns:r="http://schemas.openxmlformats.org/officeDocument/2006/relationships" r:embed="rId1"/>
          <a:stretch>
            <a:fillRect/>
          </a:stretch>
        </a:blipFill>
      </dgm:spPr>
      <dgm:t>
        <a:bodyPr/>
        <a:lstStyle/>
        <a:p>
          <a:endParaRPr lang="es-CO"/>
        </a:p>
      </dgm:t>
    </dgm:pt>
    <dgm:pt modelId="{8644C8FB-BA9E-4DD2-B310-238ECBAA7090}" type="pres">
      <dgm:prSet presAssocID="{E71D3731-F545-44C4-A231-52D8541E4314}" presName="space" presStyleCnt="0"/>
      <dgm:spPr/>
    </dgm:pt>
    <dgm:pt modelId="{EF90D18A-A179-4A26-97C9-3C78F2520323}" type="pres">
      <dgm:prSet presAssocID="{E71D3731-F545-44C4-A231-52D8541E4314}" presName="rect1" presStyleLbl="alignAcc1" presStyleIdx="0" presStyleCnt="1"/>
      <dgm:spPr/>
      <dgm:t>
        <a:bodyPr/>
        <a:lstStyle/>
        <a:p>
          <a:endParaRPr lang="es-CO"/>
        </a:p>
      </dgm:t>
    </dgm:pt>
    <dgm:pt modelId="{34C0CF7C-5408-4194-9C2C-DCE036F7F967}" type="pres">
      <dgm:prSet presAssocID="{E71D3731-F545-44C4-A231-52D8541E4314}" presName="rect1ParTxNoCh" presStyleLbl="alignAcc1" presStyleIdx="0" presStyleCnt="1">
        <dgm:presLayoutVars>
          <dgm:chMax val="1"/>
          <dgm:bulletEnabled val="1"/>
        </dgm:presLayoutVars>
      </dgm:prSet>
      <dgm:spPr/>
      <dgm:t>
        <a:bodyPr/>
        <a:lstStyle/>
        <a:p>
          <a:endParaRPr lang="es-CO"/>
        </a:p>
      </dgm:t>
    </dgm:pt>
  </dgm:ptLst>
  <dgm:cxnLst>
    <dgm:cxn modelId="{F1E4A874-2FDF-42BF-83A9-3AF358316AB5}" type="presOf" srcId="{D1670A00-4267-4F8F-B2B4-58D8C7DB3F99}" destId="{64BCCEC8-D0D6-4D7C-B10C-5B1E48ED069B}" srcOrd="0" destOrd="0" presId="urn:microsoft.com/office/officeart/2005/8/layout/target3"/>
    <dgm:cxn modelId="{2A88D964-C706-45F6-983A-B6BB5353B514}" type="presOf" srcId="{E71D3731-F545-44C4-A231-52D8541E4314}" destId="{34C0CF7C-5408-4194-9C2C-DCE036F7F967}" srcOrd="1" destOrd="0" presId="urn:microsoft.com/office/officeart/2005/8/layout/target3"/>
    <dgm:cxn modelId="{BF62A16B-8B80-41E7-BF34-EF4F4F5035CB}" type="presOf" srcId="{E71D3731-F545-44C4-A231-52D8541E4314}" destId="{EF90D18A-A179-4A26-97C9-3C78F2520323}" srcOrd="0" destOrd="0" presId="urn:microsoft.com/office/officeart/2005/8/layout/target3"/>
    <dgm:cxn modelId="{C9E1BA4A-6825-4C84-8751-28BE0DCF82F1}" srcId="{D1670A00-4267-4F8F-B2B4-58D8C7DB3F99}" destId="{E71D3731-F545-44C4-A231-52D8541E4314}" srcOrd="0" destOrd="0" parTransId="{E858EF66-FF92-4995-B59D-460B097E7AA1}" sibTransId="{3B781743-E25E-4033-8387-13D9AC62C6A7}"/>
    <dgm:cxn modelId="{38EC5D54-18EB-4267-AF01-43FCAE27D939}" type="presParOf" srcId="{64BCCEC8-D0D6-4D7C-B10C-5B1E48ED069B}" destId="{22C868BC-B524-4E13-8C9C-412926616873}" srcOrd="0" destOrd="0" presId="urn:microsoft.com/office/officeart/2005/8/layout/target3"/>
    <dgm:cxn modelId="{D9CB22F3-C183-495C-83EF-00C5FD386041}" type="presParOf" srcId="{64BCCEC8-D0D6-4D7C-B10C-5B1E48ED069B}" destId="{8644C8FB-BA9E-4DD2-B310-238ECBAA7090}" srcOrd="1" destOrd="0" presId="urn:microsoft.com/office/officeart/2005/8/layout/target3"/>
    <dgm:cxn modelId="{B2DB7B86-3BB4-462F-A958-C62A76F4C793}" type="presParOf" srcId="{64BCCEC8-D0D6-4D7C-B10C-5B1E48ED069B}" destId="{EF90D18A-A179-4A26-97C9-3C78F2520323}" srcOrd="2" destOrd="0" presId="urn:microsoft.com/office/officeart/2005/8/layout/target3"/>
    <dgm:cxn modelId="{6FBB6B4B-BA0F-49D3-B1B6-6AE3C27ABCB4}" type="presParOf" srcId="{64BCCEC8-D0D6-4D7C-B10C-5B1E48ED069B}" destId="{34C0CF7C-5408-4194-9C2C-DCE036F7F967}"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70945EB-25FE-42C6-A18E-F3AFBE23D60E}"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1A9ADA7B-6128-48E4-AEC8-3971343CFEBD}">
      <dgm:prSet custT="1"/>
      <dgm:spPr>
        <a:solidFill>
          <a:srgbClr val="002060">
            <a:alpha val="90000"/>
          </a:srgbClr>
        </a:solidFill>
      </dgm:spPr>
      <dgm:t>
        <a:bodyPr/>
        <a:lstStyle/>
        <a:p>
          <a:pPr rtl="0"/>
          <a:r>
            <a:rPr lang="es-CO" sz="2000" b="1" dirty="0" smtClean="0">
              <a:solidFill>
                <a:schemeClr val="bg1"/>
              </a:solidFill>
            </a:rPr>
            <a:t>Más aún, Cristo cambia el corazón, y habita en el vuestro por la fe. Debéis mantener esta comunión con Cristo por la fe y la sumisión continua de vuestra voluntad a El. Mientras lo hagáis, El obrará en vosotros para que queráis y hagáis conforme a su beneplácit</a:t>
          </a:r>
          <a:r>
            <a:rPr lang="es-CO" sz="2000" dirty="0" smtClean="0"/>
            <a:t>o</a:t>
          </a:r>
          <a:r>
            <a:rPr lang="es-CO" sz="1700" dirty="0" smtClean="0"/>
            <a:t>. </a:t>
          </a:r>
          <a:endParaRPr lang="es-CO" sz="1700" dirty="0"/>
        </a:p>
      </dgm:t>
    </dgm:pt>
    <dgm:pt modelId="{D4AF7746-9D61-4E6B-95A7-B0A4C7C87E56}" type="parTrans" cxnId="{9A7A6CE0-2A4D-4109-AFF3-DB392C8EFEEC}">
      <dgm:prSet/>
      <dgm:spPr/>
      <dgm:t>
        <a:bodyPr/>
        <a:lstStyle/>
        <a:p>
          <a:endParaRPr lang="es-CO"/>
        </a:p>
      </dgm:t>
    </dgm:pt>
    <dgm:pt modelId="{6E50A264-C626-4BF4-BA5F-F4C9BF830BD6}" type="sibTrans" cxnId="{9A7A6CE0-2A4D-4109-AFF3-DB392C8EFEEC}">
      <dgm:prSet/>
      <dgm:spPr/>
      <dgm:t>
        <a:bodyPr/>
        <a:lstStyle/>
        <a:p>
          <a:endParaRPr lang="es-CO"/>
        </a:p>
      </dgm:t>
    </dgm:pt>
    <dgm:pt modelId="{5C169E0A-E2BC-4095-89CA-C91E584EDE6E}">
      <dgm:prSet custT="1"/>
      <dgm:spPr>
        <a:solidFill>
          <a:schemeClr val="accent6">
            <a:lumMod val="75000"/>
            <a:alpha val="90000"/>
          </a:schemeClr>
        </a:solidFill>
      </dgm:spPr>
      <dgm:t>
        <a:bodyPr/>
        <a:lstStyle/>
        <a:p>
          <a:pPr rtl="0"/>
          <a:r>
            <a:rPr lang="es-CO" sz="2400" b="1" dirty="0" smtClean="0"/>
            <a:t>Así podréis decir: “Aquella vida que ahora vivo en la carne, la vivo por la fe en el Hijo de Dios, el cual me amó, y se dio a sí mismo por mí.” Así dijo el Señor Jesús a sus discípulos: </a:t>
          </a:r>
          <a:endParaRPr lang="es-CO" sz="2400" b="1" dirty="0"/>
        </a:p>
      </dgm:t>
    </dgm:pt>
    <dgm:pt modelId="{A04E72AD-928B-49E7-96C0-669D106DF178}" type="parTrans" cxnId="{5856BC7E-018F-4AF5-9484-B02C9ABE40C6}">
      <dgm:prSet/>
      <dgm:spPr/>
      <dgm:t>
        <a:bodyPr/>
        <a:lstStyle/>
        <a:p>
          <a:endParaRPr lang="es-CO"/>
        </a:p>
      </dgm:t>
    </dgm:pt>
    <dgm:pt modelId="{F9180564-1D8E-4E01-9366-64AC0A521E4A}" type="sibTrans" cxnId="{5856BC7E-018F-4AF5-9484-B02C9ABE40C6}">
      <dgm:prSet/>
      <dgm:spPr/>
      <dgm:t>
        <a:bodyPr/>
        <a:lstStyle/>
        <a:p>
          <a:endParaRPr lang="es-CO"/>
        </a:p>
      </dgm:t>
    </dgm:pt>
    <dgm:pt modelId="{7B49C579-9CD4-4501-8D25-70B532B7168B}">
      <dgm:prSet custT="1"/>
      <dgm:spPr>
        <a:solidFill>
          <a:schemeClr val="accent5">
            <a:lumMod val="60000"/>
            <a:lumOff val="40000"/>
            <a:alpha val="90000"/>
          </a:schemeClr>
        </a:solidFill>
      </dgm:spPr>
      <dgm:t>
        <a:bodyPr/>
        <a:lstStyle/>
        <a:p>
          <a:pPr rtl="0"/>
          <a:r>
            <a:rPr lang="es-CO" sz="2000" b="1" dirty="0" smtClean="0"/>
            <a:t>«No sois vosotros quienes habláis, sino el Espíritu de vuestro Padre que habla en vosotros.”» De modo que si Cristo obra en vosotros, manifestaréis el mismo espíritu y haréis las mismas obras que El: obras de justicia y obediencia.</a:t>
          </a:r>
          <a:endParaRPr lang="es-CO" sz="2000" b="1" dirty="0"/>
        </a:p>
      </dgm:t>
    </dgm:pt>
    <dgm:pt modelId="{7D0E6A59-5C69-4CC8-A0A7-E0DA7E9A4C01}" type="parTrans" cxnId="{84CFD6F2-8A4D-48B3-A495-643C1A29E8F0}">
      <dgm:prSet/>
      <dgm:spPr/>
      <dgm:t>
        <a:bodyPr/>
        <a:lstStyle/>
        <a:p>
          <a:endParaRPr lang="es-CO"/>
        </a:p>
      </dgm:t>
    </dgm:pt>
    <dgm:pt modelId="{9BFB9483-3708-4E61-B42A-87B1A3285677}" type="sibTrans" cxnId="{84CFD6F2-8A4D-48B3-A495-643C1A29E8F0}">
      <dgm:prSet/>
      <dgm:spPr/>
      <dgm:t>
        <a:bodyPr/>
        <a:lstStyle/>
        <a:p>
          <a:endParaRPr lang="es-CO"/>
        </a:p>
      </dgm:t>
    </dgm:pt>
    <dgm:pt modelId="{E7752D1B-0AA5-49A1-AD35-F504C42DFD7D}" type="pres">
      <dgm:prSet presAssocID="{F70945EB-25FE-42C6-A18E-F3AFBE23D60E}" presName="compositeShape" presStyleCnt="0">
        <dgm:presLayoutVars>
          <dgm:dir/>
          <dgm:resizeHandles/>
        </dgm:presLayoutVars>
      </dgm:prSet>
      <dgm:spPr/>
      <dgm:t>
        <a:bodyPr/>
        <a:lstStyle/>
        <a:p>
          <a:endParaRPr lang="es-CO"/>
        </a:p>
      </dgm:t>
    </dgm:pt>
    <dgm:pt modelId="{AC61082E-08DA-4C14-B07E-735CC5A6848B}" type="pres">
      <dgm:prSet presAssocID="{F70945EB-25FE-42C6-A18E-F3AFBE23D60E}" presName="pyramid" presStyleLbl="node1" presStyleIdx="0" presStyleCnt="1"/>
      <dgm:spPr>
        <a:solidFill>
          <a:srgbClr val="FF0000"/>
        </a:solidFill>
      </dgm:spPr>
    </dgm:pt>
    <dgm:pt modelId="{D38558C7-D753-40D5-BCF9-FF6D73EE4698}" type="pres">
      <dgm:prSet presAssocID="{F70945EB-25FE-42C6-A18E-F3AFBE23D60E}" presName="theList" presStyleCnt="0"/>
      <dgm:spPr/>
    </dgm:pt>
    <dgm:pt modelId="{7BA3A91C-A85E-470B-9268-4B7CC731F1C1}" type="pres">
      <dgm:prSet presAssocID="{1A9ADA7B-6128-48E4-AEC8-3971343CFEBD}" presName="aNode" presStyleLbl="fgAcc1" presStyleIdx="0" presStyleCnt="3" custScaleX="211839">
        <dgm:presLayoutVars>
          <dgm:bulletEnabled val="1"/>
        </dgm:presLayoutVars>
      </dgm:prSet>
      <dgm:spPr/>
      <dgm:t>
        <a:bodyPr/>
        <a:lstStyle/>
        <a:p>
          <a:endParaRPr lang="es-CO"/>
        </a:p>
      </dgm:t>
    </dgm:pt>
    <dgm:pt modelId="{E281EB68-7BED-476E-ACD9-EA32E9E844CD}" type="pres">
      <dgm:prSet presAssocID="{1A9ADA7B-6128-48E4-AEC8-3971343CFEBD}" presName="aSpace" presStyleCnt="0"/>
      <dgm:spPr/>
    </dgm:pt>
    <dgm:pt modelId="{05658DDE-1DE9-4101-AD99-4E554F4A0DE7}" type="pres">
      <dgm:prSet presAssocID="{5C169E0A-E2BC-4095-89CA-C91E584EDE6E}" presName="aNode" presStyleLbl="fgAcc1" presStyleIdx="1" presStyleCnt="3" custScaleX="191532">
        <dgm:presLayoutVars>
          <dgm:bulletEnabled val="1"/>
        </dgm:presLayoutVars>
      </dgm:prSet>
      <dgm:spPr/>
      <dgm:t>
        <a:bodyPr/>
        <a:lstStyle/>
        <a:p>
          <a:endParaRPr lang="es-CO"/>
        </a:p>
      </dgm:t>
    </dgm:pt>
    <dgm:pt modelId="{F309CC07-3A85-4EE7-92AC-BE25161D11F3}" type="pres">
      <dgm:prSet presAssocID="{5C169E0A-E2BC-4095-89CA-C91E584EDE6E}" presName="aSpace" presStyleCnt="0"/>
      <dgm:spPr/>
    </dgm:pt>
    <dgm:pt modelId="{3821F949-B461-4CAE-B431-C9896218E96F}" type="pres">
      <dgm:prSet presAssocID="{7B49C579-9CD4-4501-8D25-70B532B7168B}" presName="aNode" presStyleLbl="fgAcc1" presStyleIdx="2" presStyleCnt="3" custScaleX="176703">
        <dgm:presLayoutVars>
          <dgm:bulletEnabled val="1"/>
        </dgm:presLayoutVars>
      </dgm:prSet>
      <dgm:spPr/>
      <dgm:t>
        <a:bodyPr/>
        <a:lstStyle/>
        <a:p>
          <a:endParaRPr lang="es-CO"/>
        </a:p>
      </dgm:t>
    </dgm:pt>
    <dgm:pt modelId="{8F2E9724-5328-4DD8-A80D-A8E158BE8998}" type="pres">
      <dgm:prSet presAssocID="{7B49C579-9CD4-4501-8D25-70B532B7168B}" presName="aSpace" presStyleCnt="0"/>
      <dgm:spPr/>
    </dgm:pt>
  </dgm:ptLst>
  <dgm:cxnLst>
    <dgm:cxn modelId="{244CEACB-3559-40DD-B6B4-2AEFAC977E87}" type="presOf" srcId="{1A9ADA7B-6128-48E4-AEC8-3971343CFEBD}" destId="{7BA3A91C-A85E-470B-9268-4B7CC731F1C1}" srcOrd="0" destOrd="0" presId="urn:microsoft.com/office/officeart/2005/8/layout/pyramid2"/>
    <dgm:cxn modelId="{2E3F1DB7-0FA9-407B-BB30-98C5A7DC18A9}" type="presOf" srcId="{7B49C579-9CD4-4501-8D25-70B532B7168B}" destId="{3821F949-B461-4CAE-B431-C9896218E96F}" srcOrd="0" destOrd="0" presId="urn:microsoft.com/office/officeart/2005/8/layout/pyramid2"/>
    <dgm:cxn modelId="{9A7A6CE0-2A4D-4109-AFF3-DB392C8EFEEC}" srcId="{F70945EB-25FE-42C6-A18E-F3AFBE23D60E}" destId="{1A9ADA7B-6128-48E4-AEC8-3971343CFEBD}" srcOrd="0" destOrd="0" parTransId="{D4AF7746-9D61-4E6B-95A7-B0A4C7C87E56}" sibTransId="{6E50A264-C626-4BF4-BA5F-F4C9BF830BD6}"/>
    <dgm:cxn modelId="{CC1D4B54-407E-437C-8E07-1612DC424AB2}" type="presOf" srcId="{F70945EB-25FE-42C6-A18E-F3AFBE23D60E}" destId="{E7752D1B-0AA5-49A1-AD35-F504C42DFD7D}" srcOrd="0" destOrd="0" presId="urn:microsoft.com/office/officeart/2005/8/layout/pyramid2"/>
    <dgm:cxn modelId="{83EAE24B-9B02-4B3C-893F-06504A1A4BF6}" type="presOf" srcId="{5C169E0A-E2BC-4095-89CA-C91E584EDE6E}" destId="{05658DDE-1DE9-4101-AD99-4E554F4A0DE7}" srcOrd="0" destOrd="0" presId="urn:microsoft.com/office/officeart/2005/8/layout/pyramid2"/>
    <dgm:cxn modelId="{5856BC7E-018F-4AF5-9484-B02C9ABE40C6}" srcId="{F70945EB-25FE-42C6-A18E-F3AFBE23D60E}" destId="{5C169E0A-E2BC-4095-89CA-C91E584EDE6E}" srcOrd="1" destOrd="0" parTransId="{A04E72AD-928B-49E7-96C0-669D106DF178}" sibTransId="{F9180564-1D8E-4E01-9366-64AC0A521E4A}"/>
    <dgm:cxn modelId="{84CFD6F2-8A4D-48B3-A495-643C1A29E8F0}" srcId="{F70945EB-25FE-42C6-A18E-F3AFBE23D60E}" destId="{7B49C579-9CD4-4501-8D25-70B532B7168B}" srcOrd="2" destOrd="0" parTransId="{7D0E6A59-5C69-4CC8-A0A7-E0DA7E9A4C01}" sibTransId="{9BFB9483-3708-4E61-B42A-87B1A3285677}"/>
    <dgm:cxn modelId="{4727C04D-9691-45AB-8904-22A6F7D81AB7}" type="presParOf" srcId="{E7752D1B-0AA5-49A1-AD35-F504C42DFD7D}" destId="{AC61082E-08DA-4C14-B07E-735CC5A6848B}" srcOrd="0" destOrd="0" presId="urn:microsoft.com/office/officeart/2005/8/layout/pyramid2"/>
    <dgm:cxn modelId="{1AE6E45F-6FAA-4AAA-8CAC-F85C7AE86F7A}" type="presParOf" srcId="{E7752D1B-0AA5-49A1-AD35-F504C42DFD7D}" destId="{D38558C7-D753-40D5-BCF9-FF6D73EE4698}" srcOrd="1" destOrd="0" presId="urn:microsoft.com/office/officeart/2005/8/layout/pyramid2"/>
    <dgm:cxn modelId="{C8629F4C-58D4-4A52-9BCA-AAE148E44FC5}" type="presParOf" srcId="{D38558C7-D753-40D5-BCF9-FF6D73EE4698}" destId="{7BA3A91C-A85E-470B-9268-4B7CC731F1C1}" srcOrd="0" destOrd="0" presId="urn:microsoft.com/office/officeart/2005/8/layout/pyramid2"/>
    <dgm:cxn modelId="{A5C5BCA9-C8D8-4255-91D8-F8D60677097C}" type="presParOf" srcId="{D38558C7-D753-40D5-BCF9-FF6D73EE4698}" destId="{E281EB68-7BED-476E-ACD9-EA32E9E844CD}" srcOrd="1" destOrd="0" presId="urn:microsoft.com/office/officeart/2005/8/layout/pyramid2"/>
    <dgm:cxn modelId="{40B9CB6C-DA6F-448E-AED5-83923D126D50}" type="presParOf" srcId="{D38558C7-D753-40D5-BCF9-FF6D73EE4698}" destId="{05658DDE-1DE9-4101-AD99-4E554F4A0DE7}" srcOrd="2" destOrd="0" presId="urn:microsoft.com/office/officeart/2005/8/layout/pyramid2"/>
    <dgm:cxn modelId="{C921B62F-1CAF-45D7-ACC2-A12A13443878}" type="presParOf" srcId="{D38558C7-D753-40D5-BCF9-FF6D73EE4698}" destId="{F309CC07-3A85-4EE7-92AC-BE25161D11F3}" srcOrd="3" destOrd="0" presId="urn:microsoft.com/office/officeart/2005/8/layout/pyramid2"/>
    <dgm:cxn modelId="{9756F030-1235-4F9A-ADF1-0702850A5D95}" type="presParOf" srcId="{D38558C7-D753-40D5-BCF9-FF6D73EE4698}" destId="{3821F949-B461-4CAE-B431-C9896218E96F}" srcOrd="4" destOrd="0" presId="urn:microsoft.com/office/officeart/2005/8/layout/pyramid2"/>
    <dgm:cxn modelId="{BBF28B93-99EA-4D29-8659-218E1CE10A32}" type="presParOf" srcId="{D38558C7-D753-40D5-BCF9-FF6D73EE4698}" destId="{8F2E9724-5328-4DD8-A80D-A8E158BE8998}"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C34670D-E7BE-4EBD-A345-678AD518C083}"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956D67B1-EA87-42BD-BF74-D1E7BA7B3FEA}">
      <dgm:prSet/>
      <dgm:spPr/>
      <dgm:t>
        <a:bodyPr/>
        <a:lstStyle/>
        <a:p>
          <a:pPr rtl="0"/>
          <a:r>
            <a:rPr lang="es-CO" b="1" dirty="0" smtClean="0">
              <a:solidFill>
                <a:srgbClr val="FF0000"/>
              </a:solidFill>
            </a:rPr>
            <a:t>Así que no hay en nosotros mismos cosa alguna de que jactarnos. No tenemos motivo para ensalzarnos. El único fundamento de nuestra esperanza es la justicia de Cristo que nos es imputada y la que produce su Espíritu obrando en nosotros y por nosotros.</a:t>
          </a:r>
          <a:endParaRPr lang="es-CO" b="1" dirty="0">
            <a:solidFill>
              <a:srgbClr val="FF0000"/>
            </a:solidFill>
          </a:endParaRPr>
        </a:p>
      </dgm:t>
    </dgm:pt>
    <dgm:pt modelId="{6D90E48E-00A9-4C61-A0DF-9B4A61CF5930}" type="parTrans" cxnId="{DF701BDC-664E-4576-B7F3-367D005B1680}">
      <dgm:prSet/>
      <dgm:spPr/>
      <dgm:t>
        <a:bodyPr/>
        <a:lstStyle/>
        <a:p>
          <a:endParaRPr lang="es-CO"/>
        </a:p>
      </dgm:t>
    </dgm:pt>
    <dgm:pt modelId="{D3EE65E7-AAA0-4500-884F-625F57D6F958}" type="sibTrans" cxnId="{DF701BDC-664E-4576-B7F3-367D005B1680}">
      <dgm:prSet/>
      <dgm:spPr/>
      <dgm:t>
        <a:bodyPr/>
        <a:lstStyle/>
        <a:p>
          <a:endParaRPr lang="es-CO"/>
        </a:p>
      </dgm:t>
    </dgm:pt>
    <dgm:pt modelId="{7DDD3125-D8EA-422F-AD05-DD99F9A9D16E}">
      <dgm:prSet/>
      <dgm:spPr/>
      <dgm:t>
        <a:bodyPr/>
        <a:lstStyle/>
        <a:p>
          <a:pPr rtl="0"/>
          <a:r>
            <a:rPr lang="es-CO" dirty="0" smtClean="0"/>
            <a:t>Cuando hablamos de la fe debemos tener siempre presente una distinción. Hay una clase de creencia enteramente distinta de la fe. </a:t>
          </a:r>
          <a:r>
            <a:rPr lang="es-CO" b="1" dirty="0" smtClean="0">
              <a:solidFill>
                <a:srgbClr val="FF0000"/>
              </a:solidFill>
            </a:rPr>
            <a:t>La existencia y el poder de Dios, la verdad de su Palabra, son hechos que aun Satanás y sus huestes no pueden negar en lo íntimo de su corazón. </a:t>
          </a:r>
          <a:endParaRPr lang="es-CO" b="1" dirty="0">
            <a:solidFill>
              <a:srgbClr val="FF0000"/>
            </a:solidFill>
          </a:endParaRPr>
        </a:p>
      </dgm:t>
    </dgm:pt>
    <dgm:pt modelId="{4F580CE5-A7FC-4977-B1CC-17959E1C6C2E}" type="parTrans" cxnId="{2EA83277-E02A-4337-8140-13AF433C1E54}">
      <dgm:prSet/>
      <dgm:spPr/>
      <dgm:t>
        <a:bodyPr/>
        <a:lstStyle/>
        <a:p>
          <a:endParaRPr lang="es-CO"/>
        </a:p>
      </dgm:t>
    </dgm:pt>
    <dgm:pt modelId="{1B9D2BD9-14BC-4689-879D-4A88782C37AF}" type="sibTrans" cxnId="{2EA83277-E02A-4337-8140-13AF433C1E54}">
      <dgm:prSet/>
      <dgm:spPr/>
      <dgm:t>
        <a:bodyPr/>
        <a:lstStyle/>
        <a:p>
          <a:endParaRPr lang="es-CO"/>
        </a:p>
      </dgm:t>
    </dgm:pt>
    <dgm:pt modelId="{94639F38-ACB1-4143-B9A7-D58A42B4EC8B}" type="pres">
      <dgm:prSet presAssocID="{3C34670D-E7BE-4EBD-A345-678AD518C083}" presName="Name0" presStyleCnt="0">
        <dgm:presLayoutVars>
          <dgm:chMax val="7"/>
          <dgm:dir/>
          <dgm:animLvl val="lvl"/>
          <dgm:resizeHandles val="exact"/>
        </dgm:presLayoutVars>
      </dgm:prSet>
      <dgm:spPr/>
      <dgm:t>
        <a:bodyPr/>
        <a:lstStyle/>
        <a:p>
          <a:endParaRPr lang="es-CO"/>
        </a:p>
      </dgm:t>
    </dgm:pt>
    <dgm:pt modelId="{ECD80E72-4B07-461D-87B3-A8153039043A}" type="pres">
      <dgm:prSet presAssocID="{956D67B1-EA87-42BD-BF74-D1E7BA7B3FEA}" presName="circle1" presStyleLbl="node1" presStyleIdx="0" presStyleCnt="2"/>
      <dgm:spPr>
        <a:blipFill rotWithShape="0">
          <a:blip xmlns:r="http://schemas.openxmlformats.org/officeDocument/2006/relationships" r:embed="rId1"/>
          <a:stretch>
            <a:fillRect/>
          </a:stretch>
        </a:blipFill>
      </dgm:spPr>
    </dgm:pt>
    <dgm:pt modelId="{7B4B6435-8966-4CDB-9A87-B0A8B698FC7A}" type="pres">
      <dgm:prSet presAssocID="{956D67B1-EA87-42BD-BF74-D1E7BA7B3FEA}" presName="space" presStyleCnt="0"/>
      <dgm:spPr/>
    </dgm:pt>
    <dgm:pt modelId="{FA75DCB2-0C5E-40C6-91A5-5E7EC2C1B1A5}" type="pres">
      <dgm:prSet presAssocID="{956D67B1-EA87-42BD-BF74-D1E7BA7B3FEA}" presName="rect1" presStyleLbl="alignAcc1" presStyleIdx="0" presStyleCnt="2"/>
      <dgm:spPr/>
      <dgm:t>
        <a:bodyPr/>
        <a:lstStyle/>
        <a:p>
          <a:endParaRPr lang="es-CO"/>
        </a:p>
      </dgm:t>
    </dgm:pt>
    <dgm:pt modelId="{AD312531-DA0E-4E87-8DA3-F0F1799622D7}" type="pres">
      <dgm:prSet presAssocID="{7DDD3125-D8EA-422F-AD05-DD99F9A9D16E}" presName="vertSpace2" presStyleLbl="node1" presStyleIdx="0" presStyleCnt="2"/>
      <dgm:spPr/>
    </dgm:pt>
    <dgm:pt modelId="{FB3A3177-0D9C-48DB-9437-25B69BF08D13}" type="pres">
      <dgm:prSet presAssocID="{7DDD3125-D8EA-422F-AD05-DD99F9A9D16E}" presName="circle2" presStyleLbl="node1" presStyleIdx="1" presStyleCnt="2" custScaleX="1949"/>
      <dgm:spPr/>
    </dgm:pt>
    <dgm:pt modelId="{C82AA931-3332-4C92-9845-8D62314AE779}" type="pres">
      <dgm:prSet presAssocID="{7DDD3125-D8EA-422F-AD05-DD99F9A9D16E}" presName="rect2" presStyleLbl="alignAcc1" presStyleIdx="1" presStyleCnt="2" custScaleX="98928"/>
      <dgm:spPr/>
      <dgm:t>
        <a:bodyPr/>
        <a:lstStyle/>
        <a:p>
          <a:endParaRPr lang="es-CO"/>
        </a:p>
      </dgm:t>
    </dgm:pt>
    <dgm:pt modelId="{21BAA5BD-95C7-4A8F-ADFC-2ECD3FCC4F2B}" type="pres">
      <dgm:prSet presAssocID="{956D67B1-EA87-42BD-BF74-D1E7BA7B3FEA}" presName="rect1ParTxNoCh" presStyleLbl="alignAcc1" presStyleIdx="1" presStyleCnt="2">
        <dgm:presLayoutVars>
          <dgm:chMax val="1"/>
          <dgm:bulletEnabled val="1"/>
        </dgm:presLayoutVars>
      </dgm:prSet>
      <dgm:spPr/>
      <dgm:t>
        <a:bodyPr/>
        <a:lstStyle/>
        <a:p>
          <a:endParaRPr lang="es-CO"/>
        </a:p>
      </dgm:t>
    </dgm:pt>
    <dgm:pt modelId="{C40D7457-8067-48A4-8D96-92EB7D655E27}" type="pres">
      <dgm:prSet presAssocID="{7DDD3125-D8EA-422F-AD05-DD99F9A9D16E}" presName="rect2ParTxNoCh" presStyleLbl="alignAcc1" presStyleIdx="1" presStyleCnt="2">
        <dgm:presLayoutVars>
          <dgm:chMax val="1"/>
          <dgm:bulletEnabled val="1"/>
        </dgm:presLayoutVars>
      </dgm:prSet>
      <dgm:spPr/>
      <dgm:t>
        <a:bodyPr/>
        <a:lstStyle/>
        <a:p>
          <a:endParaRPr lang="es-CO"/>
        </a:p>
      </dgm:t>
    </dgm:pt>
  </dgm:ptLst>
  <dgm:cxnLst>
    <dgm:cxn modelId="{EA4B6E55-AF4F-48DA-BC53-7B00377599BC}" type="presOf" srcId="{7DDD3125-D8EA-422F-AD05-DD99F9A9D16E}" destId="{C82AA931-3332-4C92-9845-8D62314AE779}" srcOrd="0" destOrd="0" presId="urn:microsoft.com/office/officeart/2005/8/layout/target3"/>
    <dgm:cxn modelId="{9A3CBA31-8B7E-4941-BCD2-29E8281B9225}" type="presOf" srcId="{956D67B1-EA87-42BD-BF74-D1E7BA7B3FEA}" destId="{FA75DCB2-0C5E-40C6-91A5-5E7EC2C1B1A5}" srcOrd="0" destOrd="0" presId="urn:microsoft.com/office/officeart/2005/8/layout/target3"/>
    <dgm:cxn modelId="{C0521DFC-54A4-433B-B837-E1C1D1D38619}" type="presOf" srcId="{7DDD3125-D8EA-422F-AD05-DD99F9A9D16E}" destId="{C40D7457-8067-48A4-8D96-92EB7D655E27}" srcOrd="1" destOrd="0" presId="urn:microsoft.com/office/officeart/2005/8/layout/target3"/>
    <dgm:cxn modelId="{E90BA91D-1FC3-4318-968E-3F273F18D47B}" type="presOf" srcId="{3C34670D-E7BE-4EBD-A345-678AD518C083}" destId="{94639F38-ACB1-4143-B9A7-D58A42B4EC8B}" srcOrd="0" destOrd="0" presId="urn:microsoft.com/office/officeart/2005/8/layout/target3"/>
    <dgm:cxn modelId="{2EA83277-E02A-4337-8140-13AF433C1E54}" srcId="{3C34670D-E7BE-4EBD-A345-678AD518C083}" destId="{7DDD3125-D8EA-422F-AD05-DD99F9A9D16E}" srcOrd="1" destOrd="0" parTransId="{4F580CE5-A7FC-4977-B1CC-17959E1C6C2E}" sibTransId="{1B9D2BD9-14BC-4689-879D-4A88782C37AF}"/>
    <dgm:cxn modelId="{11923A78-382B-4443-BE4D-DB590736B257}" type="presOf" srcId="{956D67B1-EA87-42BD-BF74-D1E7BA7B3FEA}" destId="{21BAA5BD-95C7-4A8F-ADFC-2ECD3FCC4F2B}" srcOrd="1" destOrd="0" presId="urn:microsoft.com/office/officeart/2005/8/layout/target3"/>
    <dgm:cxn modelId="{DF701BDC-664E-4576-B7F3-367D005B1680}" srcId="{3C34670D-E7BE-4EBD-A345-678AD518C083}" destId="{956D67B1-EA87-42BD-BF74-D1E7BA7B3FEA}" srcOrd="0" destOrd="0" parTransId="{6D90E48E-00A9-4C61-A0DF-9B4A61CF5930}" sibTransId="{D3EE65E7-AAA0-4500-884F-625F57D6F958}"/>
    <dgm:cxn modelId="{4DA422D5-94F4-453B-A7D9-B0551B2FA7A7}" type="presParOf" srcId="{94639F38-ACB1-4143-B9A7-D58A42B4EC8B}" destId="{ECD80E72-4B07-461D-87B3-A8153039043A}" srcOrd="0" destOrd="0" presId="urn:microsoft.com/office/officeart/2005/8/layout/target3"/>
    <dgm:cxn modelId="{BABA0050-A767-4869-8C33-CDF434D52935}" type="presParOf" srcId="{94639F38-ACB1-4143-B9A7-D58A42B4EC8B}" destId="{7B4B6435-8966-4CDB-9A87-B0A8B698FC7A}" srcOrd="1" destOrd="0" presId="urn:microsoft.com/office/officeart/2005/8/layout/target3"/>
    <dgm:cxn modelId="{A81B2D63-B6AE-4977-9AD8-FCE1832C7410}" type="presParOf" srcId="{94639F38-ACB1-4143-B9A7-D58A42B4EC8B}" destId="{FA75DCB2-0C5E-40C6-91A5-5E7EC2C1B1A5}" srcOrd="2" destOrd="0" presId="urn:microsoft.com/office/officeart/2005/8/layout/target3"/>
    <dgm:cxn modelId="{D1F30BC9-EC59-478B-962F-AAAD0A94C9E7}" type="presParOf" srcId="{94639F38-ACB1-4143-B9A7-D58A42B4EC8B}" destId="{AD312531-DA0E-4E87-8DA3-F0F1799622D7}" srcOrd="3" destOrd="0" presId="urn:microsoft.com/office/officeart/2005/8/layout/target3"/>
    <dgm:cxn modelId="{4BA5BD62-6CA1-41F1-B5E5-6D7EF9E7FDE2}" type="presParOf" srcId="{94639F38-ACB1-4143-B9A7-D58A42B4EC8B}" destId="{FB3A3177-0D9C-48DB-9437-25B69BF08D13}" srcOrd="4" destOrd="0" presId="urn:microsoft.com/office/officeart/2005/8/layout/target3"/>
    <dgm:cxn modelId="{5C404693-54CE-47C3-A27E-BCBCC424279A}" type="presParOf" srcId="{94639F38-ACB1-4143-B9A7-D58A42B4EC8B}" destId="{C82AA931-3332-4C92-9845-8D62314AE779}" srcOrd="5" destOrd="0" presId="urn:microsoft.com/office/officeart/2005/8/layout/target3"/>
    <dgm:cxn modelId="{602AA100-6BCA-4F6F-B229-C51431ABFFEF}" type="presParOf" srcId="{94639F38-ACB1-4143-B9A7-D58A42B4EC8B}" destId="{21BAA5BD-95C7-4A8F-ADFC-2ECD3FCC4F2B}" srcOrd="6" destOrd="0" presId="urn:microsoft.com/office/officeart/2005/8/layout/target3"/>
    <dgm:cxn modelId="{CB28E219-8D26-4612-9C6E-714A7678BD5F}" type="presParOf" srcId="{94639F38-ACB1-4143-B9A7-D58A42B4EC8B}" destId="{C40D7457-8067-48A4-8D96-92EB7D655E27}"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AEF7757-428A-4482-A3A8-B99D0FC3241D}"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618E3956-9293-423E-A89B-25F106029853}">
      <dgm:prSet custT="1"/>
      <dgm:spPr>
        <a:solidFill>
          <a:srgbClr val="002060"/>
        </a:solidFill>
      </dgm:spPr>
      <dgm:t>
        <a:bodyPr/>
        <a:lstStyle/>
        <a:p>
          <a:pPr rtl="0"/>
          <a:r>
            <a:rPr lang="es-CO" sz="1800" dirty="0" smtClean="0"/>
            <a:t>Hay personas que han conocido el amor perdonador de Cristo y desean realmente ser hijos de Dios; pero reconocen que su carácter es imperfecto y su vida defectuosa; y propenden a dudar de si sus corazones han sido regenerados por el Espíritu Santo. </a:t>
          </a:r>
          <a:endParaRPr lang="es-CO" sz="1800" dirty="0"/>
        </a:p>
      </dgm:t>
    </dgm:pt>
    <dgm:pt modelId="{BC1A9506-80AD-4558-B936-BB6BE1F2B49E}" type="parTrans" cxnId="{46830FD0-1DE8-4ADB-AC73-13E1CD480F27}">
      <dgm:prSet/>
      <dgm:spPr/>
      <dgm:t>
        <a:bodyPr/>
        <a:lstStyle/>
        <a:p>
          <a:endParaRPr lang="es-CO"/>
        </a:p>
      </dgm:t>
    </dgm:pt>
    <dgm:pt modelId="{1312FE59-803B-4879-8FE6-7FBAD52C3631}" type="sibTrans" cxnId="{46830FD0-1DE8-4ADB-AC73-13E1CD480F27}">
      <dgm:prSet/>
      <dgm:spPr/>
      <dgm:t>
        <a:bodyPr/>
        <a:lstStyle/>
        <a:p>
          <a:endParaRPr lang="es-CO"/>
        </a:p>
      </dgm:t>
    </dgm:pt>
    <dgm:pt modelId="{AB0163C6-A1B9-472B-B0C3-DBBE361EC492}">
      <dgm:prSet custT="1"/>
      <dgm:spPr>
        <a:solidFill>
          <a:srgbClr val="FF0000"/>
        </a:solidFill>
      </dgm:spPr>
      <dgm:t>
        <a:bodyPr/>
        <a:lstStyle/>
        <a:p>
          <a:pPr rtl="0"/>
          <a:r>
            <a:rPr lang="es-CO" sz="2000" b="1" dirty="0" smtClean="0">
              <a:solidFill>
                <a:srgbClr val="002060"/>
              </a:solidFill>
            </a:rPr>
            <a:t>A los tales quiero decirles que no cedan a la desesperación. A menudo tenemos que postrarnos y llorar a los pies de Jesús por causa de nuestras culpas y equivocaciones; pero no debemos desanimarnos. </a:t>
          </a:r>
          <a:endParaRPr lang="es-CO" sz="2000" b="1" dirty="0">
            <a:solidFill>
              <a:srgbClr val="002060"/>
            </a:solidFill>
          </a:endParaRPr>
        </a:p>
      </dgm:t>
    </dgm:pt>
    <dgm:pt modelId="{559F749C-A768-4BBD-AB10-79871FFB40FA}" type="parTrans" cxnId="{ADDFB05E-806E-4B3A-AC9A-B817E265AF31}">
      <dgm:prSet/>
      <dgm:spPr/>
      <dgm:t>
        <a:bodyPr/>
        <a:lstStyle/>
        <a:p>
          <a:endParaRPr lang="es-CO"/>
        </a:p>
      </dgm:t>
    </dgm:pt>
    <dgm:pt modelId="{3B086F40-675D-4EE2-9CE5-3050DAB765C0}" type="sibTrans" cxnId="{ADDFB05E-806E-4B3A-AC9A-B817E265AF31}">
      <dgm:prSet/>
      <dgm:spPr/>
      <dgm:t>
        <a:bodyPr/>
        <a:lstStyle/>
        <a:p>
          <a:endParaRPr lang="es-CO"/>
        </a:p>
      </dgm:t>
    </dgm:pt>
    <dgm:pt modelId="{3D2B3936-7A6E-434B-91DE-58CE0F75AAAC}">
      <dgm:prSet custT="1"/>
      <dgm:spPr>
        <a:solidFill>
          <a:srgbClr val="002060"/>
        </a:solidFill>
      </dgm:spPr>
      <dgm:t>
        <a:bodyPr/>
        <a:lstStyle/>
        <a:p>
          <a:pPr rtl="0"/>
          <a:r>
            <a:rPr lang="es-CO" sz="2400" dirty="0" smtClean="0"/>
            <a:t>Aun si somos vencidos por el enemigo, no somos desechados ni abandonados por Dios. No; Cristo está a la diestra de Dios, e intercede por nosotros. </a:t>
          </a:r>
          <a:endParaRPr lang="es-CO" sz="2400" dirty="0"/>
        </a:p>
      </dgm:t>
    </dgm:pt>
    <dgm:pt modelId="{016BF3D8-4FF3-4C16-82A4-DD16CCD1ED00}" type="parTrans" cxnId="{5D10E0E0-CBDF-48D3-B0D1-239E2C9AF139}">
      <dgm:prSet/>
      <dgm:spPr/>
      <dgm:t>
        <a:bodyPr/>
        <a:lstStyle/>
        <a:p>
          <a:endParaRPr lang="es-CO"/>
        </a:p>
      </dgm:t>
    </dgm:pt>
    <dgm:pt modelId="{7595F78F-FADF-4912-941A-99492A598E5C}" type="sibTrans" cxnId="{5D10E0E0-CBDF-48D3-B0D1-239E2C9AF139}">
      <dgm:prSet/>
      <dgm:spPr/>
      <dgm:t>
        <a:bodyPr/>
        <a:lstStyle/>
        <a:p>
          <a:endParaRPr lang="es-CO"/>
        </a:p>
      </dgm:t>
    </dgm:pt>
    <dgm:pt modelId="{E2E2D0AF-3B6C-4ECC-BACD-BCA748CC4785}" type="pres">
      <dgm:prSet presAssocID="{AAEF7757-428A-4482-A3A8-B99D0FC3241D}" presName="Name0" presStyleCnt="0">
        <dgm:presLayoutVars>
          <dgm:dir/>
          <dgm:resizeHandles val="exact"/>
        </dgm:presLayoutVars>
      </dgm:prSet>
      <dgm:spPr/>
      <dgm:t>
        <a:bodyPr/>
        <a:lstStyle/>
        <a:p>
          <a:endParaRPr lang="es-CO"/>
        </a:p>
      </dgm:t>
    </dgm:pt>
    <dgm:pt modelId="{21E308E8-2EB9-4A78-A864-69C7515DDB9A}" type="pres">
      <dgm:prSet presAssocID="{AAEF7757-428A-4482-A3A8-B99D0FC3241D}" presName="fgShape" presStyleLbl="fgShp" presStyleIdx="0" presStyleCnt="1" custScaleY="51808" custLinFactNeighborX="544" custLinFactNeighborY="28916"/>
      <dgm:spPr/>
    </dgm:pt>
    <dgm:pt modelId="{26155673-0884-430D-A93F-03C950665D9C}" type="pres">
      <dgm:prSet presAssocID="{AAEF7757-428A-4482-A3A8-B99D0FC3241D}" presName="linComp" presStyleCnt="0"/>
      <dgm:spPr/>
    </dgm:pt>
    <dgm:pt modelId="{3A925BAA-A3F8-48BD-8932-5EB7050522E4}" type="pres">
      <dgm:prSet presAssocID="{618E3956-9293-423E-A89B-25F106029853}" presName="compNode" presStyleCnt="0"/>
      <dgm:spPr/>
    </dgm:pt>
    <dgm:pt modelId="{6D5D2631-9EF1-4ADF-92D7-0F5F58B16E79}" type="pres">
      <dgm:prSet presAssocID="{618E3956-9293-423E-A89B-25F106029853}" presName="bkgdShape" presStyleLbl="node1" presStyleIdx="0" presStyleCnt="3"/>
      <dgm:spPr/>
      <dgm:t>
        <a:bodyPr/>
        <a:lstStyle/>
        <a:p>
          <a:endParaRPr lang="es-CO"/>
        </a:p>
      </dgm:t>
    </dgm:pt>
    <dgm:pt modelId="{F2A28CD7-27C6-41E2-8ADE-04D5544180A3}" type="pres">
      <dgm:prSet presAssocID="{618E3956-9293-423E-A89B-25F106029853}" presName="nodeTx" presStyleLbl="node1" presStyleIdx="0" presStyleCnt="3">
        <dgm:presLayoutVars>
          <dgm:bulletEnabled val="1"/>
        </dgm:presLayoutVars>
      </dgm:prSet>
      <dgm:spPr/>
      <dgm:t>
        <a:bodyPr/>
        <a:lstStyle/>
        <a:p>
          <a:endParaRPr lang="es-CO"/>
        </a:p>
      </dgm:t>
    </dgm:pt>
    <dgm:pt modelId="{968DD212-AFAD-4EB5-ABAC-B61064E16A8B}" type="pres">
      <dgm:prSet presAssocID="{618E3956-9293-423E-A89B-25F106029853}" presName="invisiNode" presStyleLbl="node1" presStyleIdx="0" presStyleCnt="3"/>
      <dgm:spPr/>
    </dgm:pt>
    <dgm:pt modelId="{13FA7D78-B4DA-4B0F-AEEC-36347789573C}" type="pres">
      <dgm:prSet presAssocID="{618E3956-9293-423E-A89B-25F106029853}" presName="imagNode" presStyleLbl="fgImgPlace1" presStyleIdx="0" presStyleCnt="3" custLinFactNeighborX="8222" custLinFactNeighborY="-18018"/>
      <dgm:spPr>
        <a:blipFill rotWithShape="1">
          <a:blip xmlns:r="http://schemas.openxmlformats.org/officeDocument/2006/relationships" r:embed="rId1"/>
          <a:stretch>
            <a:fillRect/>
          </a:stretch>
        </a:blipFill>
      </dgm:spPr>
    </dgm:pt>
    <dgm:pt modelId="{65C16B12-F35F-46E8-8D2C-581DC1C3235C}" type="pres">
      <dgm:prSet presAssocID="{1312FE59-803B-4879-8FE6-7FBAD52C3631}" presName="sibTrans" presStyleLbl="sibTrans2D1" presStyleIdx="0" presStyleCnt="0"/>
      <dgm:spPr/>
      <dgm:t>
        <a:bodyPr/>
        <a:lstStyle/>
        <a:p>
          <a:endParaRPr lang="es-CO"/>
        </a:p>
      </dgm:t>
    </dgm:pt>
    <dgm:pt modelId="{F7FA0E9D-F64E-44C1-A17E-793E36434877}" type="pres">
      <dgm:prSet presAssocID="{AB0163C6-A1B9-472B-B0C3-DBBE361EC492}" presName="compNode" presStyleCnt="0"/>
      <dgm:spPr/>
    </dgm:pt>
    <dgm:pt modelId="{5BEB4445-D5A2-4007-8219-7C17A3351EEB}" type="pres">
      <dgm:prSet presAssocID="{AB0163C6-A1B9-472B-B0C3-DBBE361EC492}" presName="bkgdShape" presStyleLbl="node1" presStyleIdx="1" presStyleCnt="3"/>
      <dgm:spPr/>
      <dgm:t>
        <a:bodyPr/>
        <a:lstStyle/>
        <a:p>
          <a:endParaRPr lang="es-CO"/>
        </a:p>
      </dgm:t>
    </dgm:pt>
    <dgm:pt modelId="{8EFBE393-DFE7-4180-98CD-F6F2431E3AFA}" type="pres">
      <dgm:prSet presAssocID="{AB0163C6-A1B9-472B-B0C3-DBBE361EC492}" presName="nodeTx" presStyleLbl="node1" presStyleIdx="1" presStyleCnt="3">
        <dgm:presLayoutVars>
          <dgm:bulletEnabled val="1"/>
        </dgm:presLayoutVars>
      </dgm:prSet>
      <dgm:spPr/>
      <dgm:t>
        <a:bodyPr/>
        <a:lstStyle/>
        <a:p>
          <a:endParaRPr lang="es-CO"/>
        </a:p>
      </dgm:t>
    </dgm:pt>
    <dgm:pt modelId="{F8C1CD65-CB89-45B9-90F1-4D1519D4EF5A}" type="pres">
      <dgm:prSet presAssocID="{AB0163C6-A1B9-472B-B0C3-DBBE361EC492}" presName="invisiNode" presStyleLbl="node1" presStyleIdx="1" presStyleCnt="3"/>
      <dgm:spPr/>
    </dgm:pt>
    <dgm:pt modelId="{BFBCF0C8-B423-4449-B823-1305C37AC853}" type="pres">
      <dgm:prSet presAssocID="{AB0163C6-A1B9-472B-B0C3-DBBE361EC492}" presName="imagNode" presStyleLbl="fgImgPlace1" presStyleIdx="1" presStyleCnt="3" custLinFactNeighborX="-653" custLinFactNeighborY="-18018"/>
      <dgm:spPr>
        <a:blipFill rotWithShape="1">
          <a:blip xmlns:r="http://schemas.openxmlformats.org/officeDocument/2006/relationships" r:embed="rId2"/>
          <a:stretch>
            <a:fillRect/>
          </a:stretch>
        </a:blipFill>
      </dgm:spPr>
    </dgm:pt>
    <dgm:pt modelId="{A45907DB-D1FF-43E7-9496-1D60937BB454}" type="pres">
      <dgm:prSet presAssocID="{3B086F40-675D-4EE2-9CE5-3050DAB765C0}" presName="sibTrans" presStyleLbl="sibTrans2D1" presStyleIdx="0" presStyleCnt="0"/>
      <dgm:spPr/>
      <dgm:t>
        <a:bodyPr/>
        <a:lstStyle/>
        <a:p>
          <a:endParaRPr lang="es-CO"/>
        </a:p>
      </dgm:t>
    </dgm:pt>
    <dgm:pt modelId="{60E73860-F4D7-4B6B-9CFF-607F242D593C}" type="pres">
      <dgm:prSet presAssocID="{3D2B3936-7A6E-434B-91DE-58CE0F75AAAC}" presName="compNode" presStyleCnt="0"/>
      <dgm:spPr/>
    </dgm:pt>
    <dgm:pt modelId="{C0DE1D9C-2E8D-42D0-849E-907FE09AFF29}" type="pres">
      <dgm:prSet presAssocID="{3D2B3936-7A6E-434B-91DE-58CE0F75AAAC}" presName="bkgdShape" presStyleLbl="node1" presStyleIdx="2" presStyleCnt="3"/>
      <dgm:spPr/>
      <dgm:t>
        <a:bodyPr/>
        <a:lstStyle/>
        <a:p>
          <a:endParaRPr lang="es-CO"/>
        </a:p>
      </dgm:t>
    </dgm:pt>
    <dgm:pt modelId="{220230B1-5EFA-4A28-83F3-6081E5BECD51}" type="pres">
      <dgm:prSet presAssocID="{3D2B3936-7A6E-434B-91DE-58CE0F75AAAC}" presName="nodeTx" presStyleLbl="node1" presStyleIdx="2" presStyleCnt="3">
        <dgm:presLayoutVars>
          <dgm:bulletEnabled val="1"/>
        </dgm:presLayoutVars>
      </dgm:prSet>
      <dgm:spPr/>
      <dgm:t>
        <a:bodyPr/>
        <a:lstStyle/>
        <a:p>
          <a:endParaRPr lang="es-CO"/>
        </a:p>
      </dgm:t>
    </dgm:pt>
    <dgm:pt modelId="{EB19BF56-3059-49C6-A83A-AFC193ECD77E}" type="pres">
      <dgm:prSet presAssocID="{3D2B3936-7A6E-434B-91DE-58CE0F75AAAC}" presName="invisiNode" presStyleLbl="node1" presStyleIdx="2" presStyleCnt="3"/>
      <dgm:spPr/>
    </dgm:pt>
    <dgm:pt modelId="{EEC72072-4784-4E70-A49F-06AFB5AB1450}" type="pres">
      <dgm:prSet presAssocID="{3D2B3936-7A6E-434B-91DE-58CE0F75AAAC}" presName="imagNode" presStyleLbl="fgImgPlace1" presStyleIdx="2" presStyleCnt="3" custLinFactNeighborX="4944" custLinFactNeighborY="-18018"/>
      <dgm:spPr>
        <a:blipFill rotWithShape="1">
          <a:blip xmlns:r="http://schemas.openxmlformats.org/officeDocument/2006/relationships" r:embed="rId3"/>
          <a:stretch>
            <a:fillRect/>
          </a:stretch>
        </a:blipFill>
      </dgm:spPr>
    </dgm:pt>
  </dgm:ptLst>
  <dgm:cxnLst>
    <dgm:cxn modelId="{425C62B9-268D-4936-8099-92A51A4D40CF}" type="presOf" srcId="{618E3956-9293-423E-A89B-25F106029853}" destId="{6D5D2631-9EF1-4ADF-92D7-0F5F58B16E79}" srcOrd="0" destOrd="0" presId="urn:microsoft.com/office/officeart/2005/8/layout/hList7"/>
    <dgm:cxn modelId="{EA49C359-55D5-4AAD-9877-736834B196D9}" type="presOf" srcId="{AB0163C6-A1B9-472B-B0C3-DBBE361EC492}" destId="{5BEB4445-D5A2-4007-8219-7C17A3351EEB}" srcOrd="0" destOrd="0" presId="urn:microsoft.com/office/officeart/2005/8/layout/hList7"/>
    <dgm:cxn modelId="{EC6D6B2C-A21C-4F9F-A76E-1870D47E314E}" type="presOf" srcId="{3D2B3936-7A6E-434B-91DE-58CE0F75AAAC}" destId="{C0DE1D9C-2E8D-42D0-849E-907FE09AFF29}" srcOrd="0" destOrd="0" presId="urn:microsoft.com/office/officeart/2005/8/layout/hList7"/>
    <dgm:cxn modelId="{46830FD0-1DE8-4ADB-AC73-13E1CD480F27}" srcId="{AAEF7757-428A-4482-A3A8-B99D0FC3241D}" destId="{618E3956-9293-423E-A89B-25F106029853}" srcOrd="0" destOrd="0" parTransId="{BC1A9506-80AD-4558-B936-BB6BE1F2B49E}" sibTransId="{1312FE59-803B-4879-8FE6-7FBAD52C3631}"/>
    <dgm:cxn modelId="{76DB982A-00E4-445E-B17B-D51F4F611525}" type="presOf" srcId="{AAEF7757-428A-4482-A3A8-B99D0FC3241D}" destId="{E2E2D0AF-3B6C-4ECC-BACD-BCA748CC4785}" srcOrd="0" destOrd="0" presId="urn:microsoft.com/office/officeart/2005/8/layout/hList7"/>
    <dgm:cxn modelId="{E52C92A5-6582-49FE-B05A-7CA7F5CB3AFC}" type="presOf" srcId="{AB0163C6-A1B9-472B-B0C3-DBBE361EC492}" destId="{8EFBE393-DFE7-4180-98CD-F6F2431E3AFA}" srcOrd="1" destOrd="0" presId="urn:microsoft.com/office/officeart/2005/8/layout/hList7"/>
    <dgm:cxn modelId="{ADDFB05E-806E-4B3A-AC9A-B817E265AF31}" srcId="{AAEF7757-428A-4482-A3A8-B99D0FC3241D}" destId="{AB0163C6-A1B9-472B-B0C3-DBBE361EC492}" srcOrd="1" destOrd="0" parTransId="{559F749C-A768-4BBD-AB10-79871FFB40FA}" sibTransId="{3B086F40-675D-4EE2-9CE5-3050DAB765C0}"/>
    <dgm:cxn modelId="{E1570B25-7110-4235-8505-8C02B6FEC5B4}" type="presOf" srcId="{3D2B3936-7A6E-434B-91DE-58CE0F75AAAC}" destId="{220230B1-5EFA-4A28-83F3-6081E5BECD51}" srcOrd="1" destOrd="0" presId="urn:microsoft.com/office/officeart/2005/8/layout/hList7"/>
    <dgm:cxn modelId="{9C3B657B-8114-4DA5-AA74-8C963E1AC9FB}" type="presOf" srcId="{3B086F40-675D-4EE2-9CE5-3050DAB765C0}" destId="{A45907DB-D1FF-43E7-9496-1D60937BB454}" srcOrd="0" destOrd="0" presId="urn:microsoft.com/office/officeart/2005/8/layout/hList7"/>
    <dgm:cxn modelId="{59AB55EB-A1F2-432B-8CE9-21A73CB2C9A8}" type="presOf" srcId="{1312FE59-803B-4879-8FE6-7FBAD52C3631}" destId="{65C16B12-F35F-46E8-8D2C-581DC1C3235C}" srcOrd="0" destOrd="0" presId="urn:microsoft.com/office/officeart/2005/8/layout/hList7"/>
    <dgm:cxn modelId="{D9CB4C2A-8B3D-498F-A1C1-7B447875D303}" type="presOf" srcId="{618E3956-9293-423E-A89B-25F106029853}" destId="{F2A28CD7-27C6-41E2-8ADE-04D5544180A3}" srcOrd="1" destOrd="0" presId="urn:microsoft.com/office/officeart/2005/8/layout/hList7"/>
    <dgm:cxn modelId="{5D10E0E0-CBDF-48D3-B0D1-239E2C9AF139}" srcId="{AAEF7757-428A-4482-A3A8-B99D0FC3241D}" destId="{3D2B3936-7A6E-434B-91DE-58CE0F75AAAC}" srcOrd="2" destOrd="0" parTransId="{016BF3D8-4FF3-4C16-82A4-DD16CCD1ED00}" sibTransId="{7595F78F-FADF-4912-941A-99492A598E5C}"/>
    <dgm:cxn modelId="{63A086C0-5BEB-439A-8A07-2BBFD9762F4E}" type="presParOf" srcId="{E2E2D0AF-3B6C-4ECC-BACD-BCA748CC4785}" destId="{21E308E8-2EB9-4A78-A864-69C7515DDB9A}" srcOrd="0" destOrd="0" presId="urn:microsoft.com/office/officeart/2005/8/layout/hList7"/>
    <dgm:cxn modelId="{6ECC1281-9481-4113-9756-8AD6C0068471}" type="presParOf" srcId="{E2E2D0AF-3B6C-4ECC-BACD-BCA748CC4785}" destId="{26155673-0884-430D-A93F-03C950665D9C}" srcOrd="1" destOrd="0" presId="urn:microsoft.com/office/officeart/2005/8/layout/hList7"/>
    <dgm:cxn modelId="{530E4233-A51C-44C8-8F4A-970D6F3DB592}" type="presParOf" srcId="{26155673-0884-430D-A93F-03C950665D9C}" destId="{3A925BAA-A3F8-48BD-8932-5EB7050522E4}" srcOrd="0" destOrd="0" presId="urn:microsoft.com/office/officeart/2005/8/layout/hList7"/>
    <dgm:cxn modelId="{2C408ABA-034D-4D58-86C7-DA5EBD233135}" type="presParOf" srcId="{3A925BAA-A3F8-48BD-8932-5EB7050522E4}" destId="{6D5D2631-9EF1-4ADF-92D7-0F5F58B16E79}" srcOrd="0" destOrd="0" presId="urn:microsoft.com/office/officeart/2005/8/layout/hList7"/>
    <dgm:cxn modelId="{F4560867-C0E1-4444-A75B-6BFB4D1B384A}" type="presParOf" srcId="{3A925BAA-A3F8-48BD-8932-5EB7050522E4}" destId="{F2A28CD7-27C6-41E2-8ADE-04D5544180A3}" srcOrd="1" destOrd="0" presId="urn:microsoft.com/office/officeart/2005/8/layout/hList7"/>
    <dgm:cxn modelId="{A9F2B516-027B-427A-B74E-0CE590D7291C}" type="presParOf" srcId="{3A925BAA-A3F8-48BD-8932-5EB7050522E4}" destId="{968DD212-AFAD-4EB5-ABAC-B61064E16A8B}" srcOrd="2" destOrd="0" presId="urn:microsoft.com/office/officeart/2005/8/layout/hList7"/>
    <dgm:cxn modelId="{F719ABAB-242F-49CE-AD57-1F4694CE0271}" type="presParOf" srcId="{3A925BAA-A3F8-48BD-8932-5EB7050522E4}" destId="{13FA7D78-B4DA-4B0F-AEEC-36347789573C}" srcOrd="3" destOrd="0" presId="urn:microsoft.com/office/officeart/2005/8/layout/hList7"/>
    <dgm:cxn modelId="{A584441C-9451-4EA7-BB53-53ABA1EE43C7}" type="presParOf" srcId="{26155673-0884-430D-A93F-03C950665D9C}" destId="{65C16B12-F35F-46E8-8D2C-581DC1C3235C}" srcOrd="1" destOrd="0" presId="urn:microsoft.com/office/officeart/2005/8/layout/hList7"/>
    <dgm:cxn modelId="{314C2EFC-FE13-485F-9985-1DF4876FA426}" type="presParOf" srcId="{26155673-0884-430D-A93F-03C950665D9C}" destId="{F7FA0E9D-F64E-44C1-A17E-793E36434877}" srcOrd="2" destOrd="0" presId="urn:microsoft.com/office/officeart/2005/8/layout/hList7"/>
    <dgm:cxn modelId="{EA4CB968-0776-4EFF-9832-1034308B74A8}" type="presParOf" srcId="{F7FA0E9D-F64E-44C1-A17E-793E36434877}" destId="{5BEB4445-D5A2-4007-8219-7C17A3351EEB}" srcOrd="0" destOrd="0" presId="urn:microsoft.com/office/officeart/2005/8/layout/hList7"/>
    <dgm:cxn modelId="{6653FBF0-3FB2-4325-89B9-9289D89A67CA}" type="presParOf" srcId="{F7FA0E9D-F64E-44C1-A17E-793E36434877}" destId="{8EFBE393-DFE7-4180-98CD-F6F2431E3AFA}" srcOrd="1" destOrd="0" presId="urn:microsoft.com/office/officeart/2005/8/layout/hList7"/>
    <dgm:cxn modelId="{8FEC32D9-ACB6-48C0-A476-43F6DE354A06}" type="presParOf" srcId="{F7FA0E9D-F64E-44C1-A17E-793E36434877}" destId="{F8C1CD65-CB89-45B9-90F1-4D1519D4EF5A}" srcOrd="2" destOrd="0" presId="urn:microsoft.com/office/officeart/2005/8/layout/hList7"/>
    <dgm:cxn modelId="{372293CE-C213-4B7C-AB2D-2CEE45A0A473}" type="presParOf" srcId="{F7FA0E9D-F64E-44C1-A17E-793E36434877}" destId="{BFBCF0C8-B423-4449-B823-1305C37AC853}" srcOrd="3" destOrd="0" presId="urn:microsoft.com/office/officeart/2005/8/layout/hList7"/>
    <dgm:cxn modelId="{0915FCEA-5D0E-43D2-ABCE-B74A82B05EEE}" type="presParOf" srcId="{26155673-0884-430D-A93F-03C950665D9C}" destId="{A45907DB-D1FF-43E7-9496-1D60937BB454}" srcOrd="3" destOrd="0" presId="urn:microsoft.com/office/officeart/2005/8/layout/hList7"/>
    <dgm:cxn modelId="{B6BAF9B7-ACDB-448B-9111-791D16D236B3}" type="presParOf" srcId="{26155673-0884-430D-A93F-03C950665D9C}" destId="{60E73860-F4D7-4B6B-9CFF-607F242D593C}" srcOrd="4" destOrd="0" presId="urn:microsoft.com/office/officeart/2005/8/layout/hList7"/>
    <dgm:cxn modelId="{831A9AE3-B38B-4A08-9080-9686952FDF78}" type="presParOf" srcId="{60E73860-F4D7-4B6B-9CFF-607F242D593C}" destId="{C0DE1D9C-2E8D-42D0-849E-907FE09AFF29}" srcOrd="0" destOrd="0" presId="urn:microsoft.com/office/officeart/2005/8/layout/hList7"/>
    <dgm:cxn modelId="{5A9D9C66-0529-4985-8EEA-338C7B7C412A}" type="presParOf" srcId="{60E73860-F4D7-4B6B-9CFF-607F242D593C}" destId="{220230B1-5EFA-4A28-83F3-6081E5BECD51}" srcOrd="1" destOrd="0" presId="urn:microsoft.com/office/officeart/2005/8/layout/hList7"/>
    <dgm:cxn modelId="{C7312D73-45AF-40BB-BA51-D17901C6B3C6}" type="presParOf" srcId="{60E73860-F4D7-4B6B-9CFF-607F242D593C}" destId="{EB19BF56-3059-49C6-A83A-AFC193ECD77E}" srcOrd="2" destOrd="0" presId="urn:microsoft.com/office/officeart/2005/8/layout/hList7"/>
    <dgm:cxn modelId="{B483DB35-581F-45C3-8E2B-5D34C9B212AB}" type="presParOf" srcId="{60E73860-F4D7-4B6B-9CFF-607F242D593C}" destId="{EEC72072-4784-4E70-A49F-06AFB5AB1450}"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0FC8F58-79B7-4BB7-940E-56BE6208BCF6}"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7B29927B-2656-4205-BF4B-FB43150E4F1E}">
      <dgm:prSet custT="1"/>
      <dgm:spPr>
        <a:solidFill>
          <a:srgbClr val="002060"/>
        </a:solidFill>
      </dgm:spPr>
      <dgm:t>
        <a:bodyPr/>
        <a:lstStyle/>
        <a:p>
          <a:pPr rtl="0"/>
          <a:r>
            <a:rPr lang="es-CO" sz="2000" dirty="0" smtClean="0"/>
            <a:t>Dice el discípulo amado: “Estas cosas os escribo, para que no pequéis. Y si alguno pecare, abogado tenemos para con el Padre, a saber, a Jesucristo el Justo.” Y no olvidéis las palabras de Cristo: “Porque el Padre mismo os ama.”</a:t>
          </a:r>
          <a:endParaRPr lang="es-CO" sz="2000" dirty="0"/>
        </a:p>
      </dgm:t>
    </dgm:pt>
    <dgm:pt modelId="{39E677FF-C9D4-4081-97D0-2D38FAFFE049}" type="parTrans" cxnId="{61639194-1907-4353-BB66-A268D8519B8A}">
      <dgm:prSet/>
      <dgm:spPr/>
      <dgm:t>
        <a:bodyPr/>
        <a:lstStyle/>
        <a:p>
          <a:endParaRPr lang="es-CO"/>
        </a:p>
      </dgm:t>
    </dgm:pt>
    <dgm:pt modelId="{B4E11AF4-4C18-4C3C-B5F0-56271BF9003C}" type="sibTrans" cxnId="{61639194-1907-4353-BB66-A268D8519B8A}">
      <dgm:prSet/>
      <dgm:spPr/>
      <dgm:t>
        <a:bodyPr/>
        <a:lstStyle/>
        <a:p>
          <a:endParaRPr lang="es-CO"/>
        </a:p>
      </dgm:t>
    </dgm:pt>
    <dgm:pt modelId="{6E5889F1-6A2E-4C4B-B437-CEAC38DBBEE5}">
      <dgm:prSet custT="1"/>
      <dgm:spPr>
        <a:solidFill>
          <a:schemeClr val="accent4">
            <a:lumMod val="75000"/>
          </a:schemeClr>
        </a:solidFill>
      </dgm:spPr>
      <dgm:t>
        <a:bodyPr/>
        <a:lstStyle/>
        <a:p>
          <a:pPr rtl="0"/>
          <a:r>
            <a:rPr lang="es-CO" sz="2000" dirty="0" smtClean="0"/>
            <a:t>El desea reconciliaros con él, quiere ver su pureza y santidad reflejadas en vosotros. Y si tan sólo estáis dispuestos a entregaros a El, el que comenzó en vosotros la buena obra, la perfeccionará hasta el día de nuestro Señor Jesucristo. </a:t>
          </a:r>
          <a:endParaRPr lang="es-CO" sz="2000" dirty="0"/>
        </a:p>
      </dgm:t>
    </dgm:pt>
    <dgm:pt modelId="{3BB70833-B304-4BA8-8886-4C11ADF99905}" type="parTrans" cxnId="{8A8F19D1-C970-45FE-AE17-846BDC252CFD}">
      <dgm:prSet/>
      <dgm:spPr/>
      <dgm:t>
        <a:bodyPr/>
        <a:lstStyle/>
        <a:p>
          <a:endParaRPr lang="es-CO"/>
        </a:p>
      </dgm:t>
    </dgm:pt>
    <dgm:pt modelId="{22A61C77-6711-42D9-90A9-832A979F0BA0}" type="sibTrans" cxnId="{8A8F19D1-C970-45FE-AE17-846BDC252CFD}">
      <dgm:prSet/>
      <dgm:spPr/>
      <dgm:t>
        <a:bodyPr/>
        <a:lstStyle/>
        <a:p>
          <a:endParaRPr lang="es-CO"/>
        </a:p>
      </dgm:t>
    </dgm:pt>
    <dgm:pt modelId="{6C217A17-373E-419C-9E49-AC9D4DEA0CD6}">
      <dgm:prSet custT="1"/>
      <dgm:spPr>
        <a:solidFill>
          <a:srgbClr val="002060"/>
        </a:solidFill>
      </dgm:spPr>
      <dgm:t>
        <a:bodyPr/>
        <a:lstStyle/>
        <a:p>
          <a:pPr rtl="0"/>
          <a:r>
            <a:rPr lang="es-CO" sz="2000" dirty="0" smtClean="0"/>
            <a:t>Orad con más fervor; creed más implícitamente. Cuando lleguemos a desconfiar de nuestra propia fuerza, confiaremos en el poder de nuestro Redentor y alabaremos a Aquel que es la salud de nuestro rostro.</a:t>
          </a:r>
          <a:endParaRPr lang="es-CO" sz="2000" dirty="0"/>
        </a:p>
      </dgm:t>
    </dgm:pt>
    <dgm:pt modelId="{7D744BEE-CD85-41FC-BA76-00B8C4984F06}" type="parTrans" cxnId="{9B6C7B44-5C79-4AE0-ABBF-C1AE7D72CB62}">
      <dgm:prSet/>
      <dgm:spPr/>
      <dgm:t>
        <a:bodyPr/>
        <a:lstStyle/>
        <a:p>
          <a:endParaRPr lang="es-CO"/>
        </a:p>
      </dgm:t>
    </dgm:pt>
    <dgm:pt modelId="{88801B72-1A40-4076-A008-F0BE65BB8858}" type="sibTrans" cxnId="{9B6C7B44-5C79-4AE0-ABBF-C1AE7D72CB62}">
      <dgm:prSet/>
      <dgm:spPr/>
      <dgm:t>
        <a:bodyPr/>
        <a:lstStyle/>
        <a:p>
          <a:endParaRPr lang="es-CO"/>
        </a:p>
      </dgm:t>
    </dgm:pt>
    <dgm:pt modelId="{51FE7B0C-89D7-4E46-984D-6E8FB422884D}" type="pres">
      <dgm:prSet presAssocID="{B0FC8F58-79B7-4BB7-940E-56BE6208BCF6}" presName="Name0" presStyleCnt="0">
        <dgm:presLayoutVars>
          <dgm:dir/>
          <dgm:resizeHandles val="exact"/>
        </dgm:presLayoutVars>
      </dgm:prSet>
      <dgm:spPr/>
    </dgm:pt>
    <dgm:pt modelId="{6F300679-8ABA-4295-8A69-355C05E9D2E2}" type="pres">
      <dgm:prSet presAssocID="{B0FC8F58-79B7-4BB7-940E-56BE6208BCF6}" presName="fgShape" presStyleLbl="fgShp" presStyleIdx="0" presStyleCnt="1" custScaleY="52942" custLinFactNeighborX="544" custLinFactNeighborY="31373"/>
      <dgm:spPr/>
    </dgm:pt>
    <dgm:pt modelId="{A977701D-8C11-4A10-A427-1637C63F52FC}" type="pres">
      <dgm:prSet presAssocID="{B0FC8F58-79B7-4BB7-940E-56BE6208BCF6}" presName="linComp" presStyleCnt="0"/>
      <dgm:spPr/>
    </dgm:pt>
    <dgm:pt modelId="{2C26B419-A55E-471A-A32B-44C402045282}" type="pres">
      <dgm:prSet presAssocID="{7B29927B-2656-4205-BF4B-FB43150E4F1E}" presName="compNode" presStyleCnt="0"/>
      <dgm:spPr/>
    </dgm:pt>
    <dgm:pt modelId="{C43BC17F-C28A-42F8-A36E-8F20ED2F6068}" type="pres">
      <dgm:prSet presAssocID="{7B29927B-2656-4205-BF4B-FB43150E4F1E}" presName="bkgdShape" presStyleLbl="node1" presStyleIdx="0" presStyleCnt="3"/>
      <dgm:spPr/>
    </dgm:pt>
    <dgm:pt modelId="{EEC0C053-9A8B-4538-95EE-B83005B53E00}" type="pres">
      <dgm:prSet presAssocID="{7B29927B-2656-4205-BF4B-FB43150E4F1E}" presName="nodeTx" presStyleLbl="node1" presStyleIdx="0" presStyleCnt="3">
        <dgm:presLayoutVars>
          <dgm:bulletEnabled val="1"/>
        </dgm:presLayoutVars>
      </dgm:prSet>
      <dgm:spPr/>
    </dgm:pt>
    <dgm:pt modelId="{81B3EA27-D2C3-4BB2-8729-49B2C0D77AD3}" type="pres">
      <dgm:prSet presAssocID="{7B29927B-2656-4205-BF4B-FB43150E4F1E}" presName="invisiNode" presStyleLbl="node1" presStyleIdx="0" presStyleCnt="3"/>
      <dgm:spPr/>
    </dgm:pt>
    <dgm:pt modelId="{7FA1D370-6C32-431E-9F59-2FBCFA9FA874}" type="pres">
      <dgm:prSet presAssocID="{7B29927B-2656-4205-BF4B-FB43150E4F1E}" presName="imagNode" presStyleLbl="fgImgPlace1" presStyleIdx="0" presStyleCnt="3" custLinFactNeighborX="2140" custLinFactNeighborY="-14485"/>
      <dgm:spPr>
        <a:blipFill rotWithShape="1">
          <a:blip xmlns:r="http://schemas.openxmlformats.org/officeDocument/2006/relationships" r:embed="rId1"/>
          <a:stretch>
            <a:fillRect/>
          </a:stretch>
        </a:blipFill>
      </dgm:spPr>
    </dgm:pt>
    <dgm:pt modelId="{23121240-5FC8-4CBE-9BD0-40B8112229BD}" type="pres">
      <dgm:prSet presAssocID="{B4E11AF4-4C18-4C3C-B5F0-56271BF9003C}" presName="sibTrans" presStyleLbl="sibTrans2D1" presStyleIdx="0" presStyleCnt="0"/>
      <dgm:spPr/>
    </dgm:pt>
    <dgm:pt modelId="{A8088FBE-8C4B-4467-8095-0B21ED1442DC}" type="pres">
      <dgm:prSet presAssocID="{6E5889F1-6A2E-4C4B-B437-CEAC38DBBEE5}" presName="compNode" presStyleCnt="0"/>
      <dgm:spPr/>
    </dgm:pt>
    <dgm:pt modelId="{7316C46A-43DA-4F23-AC39-F824B2DD771B}" type="pres">
      <dgm:prSet presAssocID="{6E5889F1-6A2E-4C4B-B437-CEAC38DBBEE5}" presName="bkgdShape" presStyleLbl="node1" presStyleIdx="1" presStyleCnt="3"/>
      <dgm:spPr/>
    </dgm:pt>
    <dgm:pt modelId="{9230F149-6B3F-49B8-82B5-C2C5660FE7F0}" type="pres">
      <dgm:prSet presAssocID="{6E5889F1-6A2E-4C4B-B437-CEAC38DBBEE5}" presName="nodeTx" presStyleLbl="node1" presStyleIdx="1" presStyleCnt="3">
        <dgm:presLayoutVars>
          <dgm:bulletEnabled val="1"/>
        </dgm:presLayoutVars>
      </dgm:prSet>
      <dgm:spPr/>
    </dgm:pt>
    <dgm:pt modelId="{72EB7470-DEDA-4FB8-88B9-1EA6C4C5075A}" type="pres">
      <dgm:prSet presAssocID="{6E5889F1-6A2E-4C4B-B437-CEAC38DBBEE5}" presName="invisiNode" presStyleLbl="node1" presStyleIdx="1" presStyleCnt="3"/>
      <dgm:spPr/>
    </dgm:pt>
    <dgm:pt modelId="{B75F005F-A7BF-41E4-B15B-D4FE47F6601C}" type="pres">
      <dgm:prSet presAssocID="{6E5889F1-6A2E-4C4B-B437-CEAC38DBBEE5}" presName="imagNode" presStyleLbl="fgImgPlace1" presStyleIdx="1" presStyleCnt="3" custLinFactNeighborX="-2994" custLinFactNeighborY="-14485"/>
      <dgm:spPr>
        <a:blipFill rotWithShape="1">
          <a:blip xmlns:r="http://schemas.openxmlformats.org/officeDocument/2006/relationships" r:embed="rId2"/>
          <a:stretch>
            <a:fillRect/>
          </a:stretch>
        </a:blipFill>
      </dgm:spPr>
    </dgm:pt>
    <dgm:pt modelId="{D3204AF6-4F60-424D-A365-1C322B8E9A20}" type="pres">
      <dgm:prSet presAssocID="{22A61C77-6711-42D9-90A9-832A979F0BA0}" presName="sibTrans" presStyleLbl="sibTrans2D1" presStyleIdx="0" presStyleCnt="0"/>
      <dgm:spPr/>
    </dgm:pt>
    <dgm:pt modelId="{3D4AC996-B393-4B6E-94B3-89FF07786620}" type="pres">
      <dgm:prSet presAssocID="{6C217A17-373E-419C-9E49-AC9D4DEA0CD6}" presName="compNode" presStyleCnt="0"/>
      <dgm:spPr/>
    </dgm:pt>
    <dgm:pt modelId="{5B4616A3-182C-410F-B7D3-002ED9806A58}" type="pres">
      <dgm:prSet presAssocID="{6C217A17-373E-419C-9E49-AC9D4DEA0CD6}" presName="bkgdShape" presStyleLbl="node1" presStyleIdx="2" presStyleCnt="3"/>
      <dgm:spPr/>
    </dgm:pt>
    <dgm:pt modelId="{13269844-BF0A-4B3B-A989-B5F6E9B5ECCE}" type="pres">
      <dgm:prSet presAssocID="{6C217A17-373E-419C-9E49-AC9D4DEA0CD6}" presName="nodeTx" presStyleLbl="node1" presStyleIdx="2" presStyleCnt="3">
        <dgm:presLayoutVars>
          <dgm:bulletEnabled val="1"/>
        </dgm:presLayoutVars>
      </dgm:prSet>
      <dgm:spPr/>
    </dgm:pt>
    <dgm:pt modelId="{9E1A817D-5303-45CC-B859-E40FCDE8F86E}" type="pres">
      <dgm:prSet presAssocID="{6C217A17-373E-419C-9E49-AC9D4DEA0CD6}" presName="invisiNode" presStyleLbl="node1" presStyleIdx="2" presStyleCnt="3"/>
      <dgm:spPr/>
    </dgm:pt>
    <dgm:pt modelId="{EC44D68F-2D4B-4567-842D-F2612F060856}" type="pres">
      <dgm:prSet presAssocID="{6C217A17-373E-419C-9E49-AC9D4DEA0CD6}" presName="imagNode" presStyleLbl="fgImgPlace1" presStyleIdx="2" presStyleCnt="3" custLinFactNeighborX="6004" custLinFactNeighborY="-14485"/>
      <dgm:spPr>
        <a:blipFill rotWithShape="1">
          <a:blip xmlns:r="http://schemas.openxmlformats.org/officeDocument/2006/relationships" r:embed="rId3"/>
          <a:stretch>
            <a:fillRect/>
          </a:stretch>
        </a:blipFill>
      </dgm:spPr>
    </dgm:pt>
  </dgm:ptLst>
  <dgm:cxnLst>
    <dgm:cxn modelId="{A8B1D0F9-0CA5-478E-A13E-3EC6B20A1247}" type="presOf" srcId="{B4E11AF4-4C18-4C3C-B5F0-56271BF9003C}" destId="{23121240-5FC8-4CBE-9BD0-40B8112229BD}" srcOrd="0" destOrd="0" presId="urn:microsoft.com/office/officeart/2005/8/layout/hList7"/>
    <dgm:cxn modelId="{8A8F19D1-C970-45FE-AE17-846BDC252CFD}" srcId="{B0FC8F58-79B7-4BB7-940E-56BE6208BCF6}" destId="{6E5889F1-6A2E-4C4B-B437-CEAC38DBBEE5}" srcOrd="1" destOrd="0" parTransId="{3BB70833-B304-4BA8-8886-4C11ADF99905}" sibTransId="{22A61C77-6711-42D9-90A9-832A979F0BA0}"/>
    <dgm:cxn modelId="{EF359FF0-42F4-4A0B-931A-8E04777ED8A7}" type="presOf" srcId="{22A61C77-6711-42D9-90A9-832A979F0BA0}" destId="{D3204AF6-4F60-424D-A365-1C322B8E9A20}" srcOrd="0" destOrd="0" presId="urn:microsoft.com/office/officeart/2005/8/layout/hList7"/>
    <dgm:cxn modelId="{B8518D42-E5AD-4074-98FF-0894E50B712A}" type="presOf" srcId="{6E5889F1-6A2E-4C4B-B437-CEAC38DBBEE5}" destId="{7316C46A-43DA-4F23-AC39-F824B2DD771B}" srcOrd="0" destOrd="0" presId="urn:microsoft.com/office/officeart/2005/8/layout/hList7"/>
    <dgm:cxn modelId="{DB5E5F6A-A45C-4E74-A8AF-C7E8308CB59E}" type="presOf" srcId="{7B29927B-2656-4205-BF4B-FB43150E4F1E}" destId="{C43BC17F-C28A-42F8-A36E-8F20ED2F6068}" srcOrd="0" destOrd="0" presId="urn:microsoft.com/office/officeart/2005/8/layout/hList7"/>
    <dgm:cxn modelId="{61639194-1907-4353-BB66-A268D8519B8A}" srcId="{B0FC8F58-79B7-4BB7-940E-56BE6208BCF6}" destId="{7B29927B-2656-4205-BF4B-FB43150E4F1E}" srcOrd="0" destOrd="0" parTransId="{39E677FF-C9D4-4081-97D0-2D38FAFFE049}" sibTransId="{B4E11AF4-4C18-4C3C-B5F0-56271BF9003C}"/>
    <dgm:cxn modelId="{C68C62BB-8952-4F3E-BCA9-5EA3C332A2A1}" type="presOf" srcId="{B0FC8F58-79B7-4BB7-940E-56BE6208BCF6}" destId="{51FE7B0C-89D7-4E46-984D-6E8FB422884D}" srcOrd="0" destOrd="0" presId="urn:microsoft.com/office/officeart/2005/8/layout/hList7"/>
    <dgm:cxn modelId="{9B6C7B44-5C79-4AE0-ABBF-C1AE7D72CB62}" srcId="{B0FC8F58-79B7-4BB7-940E-56BE6208BCF6}" destId="{6C217A17-373E-419C-9E49-AC9D4DEA0CD6}" srcOrd="2" destOrd="0" parTransId="{7D744BEE-CD85-41FC-BA76-00B8C4984F06}" sibTransId="{88801B72-1A40-4076-A008-F0BE65BB8858}"/>
    <dgm:cxn modelId="{DF74F85A-9936-4B19-9233-23013495D631}" type="presOf" srcId="{6E5889F1-6A2E-4C4B-B437-CEAC38DBBEE5}" destId="{9230F149-6B3F-49B8-82B5-C2C5660FE7F0}" srcOrd="1" destOrd="0" presId="urn:microsoft.com/office/officeart/2005/8/layout/hList7"/>
    <dgm:cxn modelId="{54D7308F-40AA-4A55-83A3-94D75AE623CD}" type="presOf" srcId="{7B29927B-2656-4205-BF4B-FB43150E4F1E}" destId="{EEC0C053-9A8B-4538-95EE-B83005B53E00}" srcOrd="1" destOrd="0" presId="urn:microsoft.com/office/officeart/2005/8/layout/hList7"/>
    <dgm:cxn modelId="{8F59C5DE-E810-4C78-85C1-84711F37D875}" type="presOf" srcId="{6C217A17-373E-419C-9E49-AC9D4DEA0CD6}" destId="{5B4616A3-182C-410F-B7D3-002ED9806A58}" srcOrd="0" destOrd="0" presId="urn:microsoft.com/office/officeart/2005/8/layout/hList7"/>
    <dgm:cxn modelId="{65329B6C-E17D-4E41-836D-825B796B3947}" type="presOf" srcId="{6C217A17-373E-419C-9E49-AC9D4DEA0CD6}" destId="{13269844-BF0A-4B3B-A989-B5F6E9B5ECCE}" srcOrd="1" destOrd="0" presId="urn:microsoft.com/office/officeart/2005/8/layout/hList7"/>
    <dgm:cxn modelId="{99E642D3-74A8-4E01-B3BA-268A2838D215}" type="presParOf" srcId="{51FE7B0C-89D7-4E46-984D-6E8FB422884D}" destId="{6F300679-8ABA-4295-8A69-355C05E9D2E2}" srcOrd="0" destOrd="0" presId="urn:microsoft.com/office/officeart/2005/8/layout/hList7"/>
    <dgm:cxn modelId="{EAD9F86E-CA92-48CC-A41E-DD5210FB4DDF}" type="presParOf" srcId="{51FE7B0C-89D7-4E46-984D-6E8FB422884D}" destId="{A977701D-8C11-4A10-A427-1637C63F52FC}" srcOrd="1" destOrd="0" presId="urn:microsoft.com/office/officeart/2005/8/layout/hList7"/>
    <dgm:cxn modelId="{12EC8F9A-7B09-4C9E-B929-F6E8299B4D92}" type="presParOf" srcId="{A977701D-8C11-4A10-A427-1637C63F52FC}" destId="{2C26B419-A55E-471A-A32B-44C402045282}" srcOrd="0" destOrd="0" presId="urn:microsoft.com/office/officeart/2005/8/layout/hList7"/>
    <dgm:cxn modelId="{C89CB8C6-DE9F-482F-A1C7-268D60077639}" type="presParOf" srcId="{2C26B419-A55E-471A-A32B-44C402045282}" destId="{C43BC17F-C28A-42F8-A36E-8F20ED2F6068}" srcOrd="0" destOrd="0" presId="urn:microsoft.com/office/officeart/2005/8/layout/hList7"/>
    <dgm:cxn modelId="{45BE1E1B-7474-415B-8448-340067DAF799}" type="presParOf" srcId="{2C26B419-A55E-471A-A32B-44C402045282}" destId="{EEC0C053-9A8B-4538-95EE-B83005B53E00}" srcOrd="1" destOrd="0" presId="urn:microsoft.com/office/officeart/2005/8/layout/hList7"/>
    <dgm:cxn modelId="{18C4AD33-BFD1-4D44-9C21-F922A5E50D5D}" type="presParOf" srcId="{2C26B419-A55E-471A-A32B-44C402045282}" destId="{81B3EA27-D2C3-4BB2-8729-49B2C0D77AD3}" srcOrd="2" destOrd="0" presId="urn:microsoft.com/office/officeart/2005/8/layout/hList7"/>
    <dgm:cxn modelId="{78A79CC8-2FD9-4139-8748-198842454160}" type="presParOf" srcId="{2C26B419-A55E-471A-A32B-44C402045282}" destId="{7FA1D370-6C32-431E-9F59-2FBCFA9FA874}" srcOrd="3" destOrd="0" presId="urn:microsoft.com/office/officeart/2005/8/layout/hList7"/>
    <dgm:cxn modelId="{EE5405C5-E4D6-4C13-B1DE-0165E23E4623}" type="presParOf" srcId="{A977701D-8C11-4A10-A427-1637C63F52FC}" destId="{23121240-5FC8-4CBE-9BD0-40B8112229BD}" srcOrd="1" destOrd="0" presId="urn:microsoft.com/office/officeart/2005/8/layout/hList7"/>
    <dgm:cxn modelId="{72608061-CB69-470A-B09D-8654EE284D3E}" type="presParOf" srcId="{A977701D-8C11-4A10-A427-1637C63F52FC}" destId="{A8088FBE-8C4B-4467-8095-0B21ED1442DC}" srcOrd="2" destOrd="0" presId="urn:microsoft.com/office/officeart/2005/8/layout/hList7"/>
    <dgm:cxn modelId="{3BBCEE10-C4D1-465B-855E-204A45FB19C7}" type="presParOf" srcId="{A8088FBE-8C4B-4467-8095-0B21ED1442DC}" destId="{7316C46A-43DA-4F23-AC39-F824B2DD771B}" srcOrd="0" destOrd="0" presId="urn:microsoft.com/office/officeart/2005/8/layout/hList7"/>
    <dgm:cxn modelId="{FE90372E-D9D7-4C95-802E-8CE543405A3E}" type="presParOf" srcId="{A8088FBE-8C4B-4467-8095-0B21ED1442DC}" destId="{9230F149-6B3F-49B8-82B5-C2C5660FE7F0}" srcOrd="1" destOrd="0" presId="urn:microsoft.com/office/officeart/2005/8/layout/hList7"/>
    <dgm:cxn modelId="{B404DB21-1E5F-4B46-BEAF-DD1C78C28F27}" type="presParOf" srcId="{A8088FBE-8C4B-4467-8095-0B21ED1442DC}" destId="{72EB7470-DEDA-4FB8-88B9-1EA6C4C5075A}" srcOrd="2" destOrd="0" presId="urn:microsoft.com/office/officeart/2005/8/layout/hList7"/>
    <dgm:cxn modelId="{C82A3952-3F17-4D0E-83EF-DF47366C8179}" type="presParOf" srcId="{A8088FBE-8C4B-4467-8095-0B21ED1442DC}" destId="{B75F005F-A7BF-41E4-B15B-D4FE47F6601C}" srcOrd="3" destOrd="0" presId="urn:microsoft.com/office/officeart/2005/8/layout/hList7"/>
    <dgm:cxn modelId="{859138C6-5510-41F8-A0FC-73BD06024817}" type="presParOf" srcId="{A977701D-8C11-4A10-A427-1637C63F52FC}" destId="{D3204AF6-4F60-424D-A365-1C322B8E9A20}" srcOrd="3" destOrd="0" presId="urn:microsoft.com/office/officeart/2005/8/layout/hList7"/>
    <dgm:cxn modelId="{DFB42825-D6B8-4AF5-91B6-3B5902B5DEBE}" type="presParOf" srcId="{A977701D-8C11-4A10-A427-1637C63F52FC}" destId="{3D4AC996-B393-4B6E-94B3-89FF07786620}" srcOrd="4" destOrd="0" presId="urn:microsoft.com/office/officeart/2005/8/layout/hList7"/>
    <dgm:cxn modelId="{4114F5D2-F97A-4F35-A96B-2C0FBA1145AA}" type="presParOf" srcId="{3D4AC996-B393-4B6E-94B3-89FF07786620}" destId="{5B4616A3-182C-410F-B7D3-002ED9806A58}" srcOrd="0" destOrd="0" presId="urn:microsoft.com/office/officeart/2005/8/layout/hList7"/>
    <dgm:cxn modelId="{B2C6C148-FD2D-40FD-9638-78E27AC0155A}" type="presParOf" srcId="{3D4AC996-B393-4B6E-94B3-89FF07786620}" destId="{13269844-BF0A-4B3B-A989-B5F6E9B5ECCE}" srcOrd="1" destOrd="0" presId="urn:microsoft.com/office/officeart/2005/8/layout/hList7"/>
    <dgm:cxn modelId="{AE59943C-4C3E-43D5-A859-33B287E4DFA1}" type="presParOf" srcId="{3D4AC996-B393-4B6E-94B3-89FF07786620}" destId="{9E1A817D-5303-45CC-B859-E40FCDE8F86E}" srcOrd="2" destOrd="0" presId="urn:microsoft.com/office/officeart/2005/8/layout/hList7"/>
    <dgm:cxn modelId="{CEEFDB31-C4D6-4B80-A5D9-A67071269567}" type="presParOf" srcId="{3D4AC996-B393-4B6E-94B3-89FF07786620}" destId="{EC44D68F-2D4B-4567-842D-F2612F060856}"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263F223-79CB-45AD-AEC2-FBFDAB6625CB}"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7E0FD914-9A48-458F-BD09-5BA1C1AF0866}">
      <dgm:prSet custT="1"/>
      <dgm:spPr>
        <a:solidFill>
          <a:schemeClr val="accent4">
            <a:lumMod val="75000"/>
          </a:schemeClr>
        </a:solidFill>
      </dgm:spPr>
      <dgm:t>
        <a:bodyPr/>
        <a:lstStyle/>
        <a:p>
          <a:pPr rtl="0"/>
          <a:r>
            <a:rPr lang="es-CO" sz="2000" b="1" dirty="0" smtClean="0">
              <a:solidFill>
                <a:schemeClr val="bg1"/>
              </a:solidFill>
            </a:rPr>
            <a:t>Cuanto más cerca estéis de Jesús, más imperfectos os reconoceréis; porque veréis tanto más claramente vuestros defectos a la luz del contraste de su perfecta naturaleza. Esta es una señal cierta de que los engaños de Satanás han perdido su poder, y de que el Espíritu de Dios os está despertando.</a:t>
          </a:r>
          <a:endParaRPr lang="es-CO" sz="2000" b="1" dirty="0">
            <a:solidFill>
              <a:schemeClr val="bg1"/>
            </a:solidFill>
          </a:endParaRPr>
        </a:p>
      </dgm:t>
    </dgm:pt>
    <dgm:pt modelId="{8C735F96-6B65-42F2-934D-7906186557CB}" type="parTrans" cxnId="{30B8BFFC-54F8-4D49-965B-98DC512E5839}">
      <dgm:prSet/>
      <dgm:spPr/>
      <dgm:t>
        <a:bodyPr/>
        <a:lstStyle/>
        <a:p>
          <a:endParaRPr lang="es-CO"/>
        </a:p>
      </dgm:t>
    </dgm:pt>
    <dgm:pt modelId="{1C900222-0C40-4587-9B90-C4901AF55B92}" type="sibTrans" cxnId="{30B8BFFC-54F8-4D49-965B-98DC512E5839}">
      <dgm:prSet/>
      <dgm:spPr/>
      <dgm:t>
        <a:bodyPr/>
        <a:lstStyle/>
        <a:p>
          <a:endParaRPr lang="es-CO"/>
        </a:p>
      </dgm:t>
    </dgm:pt>
    <dgm:pt modelId="{60EEC94B-2FD4-48EC-82EF-756571E05B33}">
      <dgm:prSet custT="1"/>
      <dgm:spPr>
        <a:solidFill>
          <a:schemeClr val="accent4">
            <a:lumMod val="75000"/>
          </a:schemeClr>
        </a:solidFill>
      </dgm:spPr>
      <dgm:t>
        <a:bodyPr/>
        <a:lstStyle/>
        <a:p>
          <a:pPr rtl="0"/>
          <a:r>
            <a:rPr lang="es-CO" sz="2000" b="1" dirty="0" smtClean="0"/>
            <a:t>No puede existir amor profundo hacia el Señor Jesús en el corazón que no comprende su propia perversidad. El alma transformada por la gracia de Cristo admirará el divino carácter de El; pero cuando no vemos nuestra propia deformidad moral damos prueba inequívoca de que no hemos vislumbrado la belleza y excelencia de Cristo.</a:t>
          </a:r>
          <a:endParaRPr lang="es-CO" sz="2000" b="1" dirty="0"/>
        </a:p>
      </dgm:t>
    </dgm:pt>
    <dgm:pt modelId="{C7B7638A-5E69-4FBE-8CBA-5425AD8D61E0}" type="parTrans" cxnId="{813FA9D4-51AB-4259-89EA-713250510F76}">
      <dgm:prSet/>
      <dgm:spPr/>
      <dgm:t>
        <a:bodyPr/>
        <a:lstStyle/>
        <a:p>
          <a:endParaRPr lang="es-CO"/>
        </a:p>
      </dgm:t>
    </dgm:pt>
    <dgm:pt modelId="{D1A8CC9F-CEE2-4726-9DB3-4D844AF8BF8B}" type="sibTrans" cxnId="{813FA9D4-51AB-4259-89EA-713250510F76}">
      <dgm:prSet/>
      <dgm:spPr/>
      <dgm:t>
        <a:bodyPr/>
        <a:lstStyle/>
        <a:p>
          <a:endParaRPr lang="es-CO"/>
        </a:p>
      </dgm:t>
    </dgm:pt>
    <dgm:pt modelId="{CC2834CC-839B-47C2-8FD5-02C67E7000C6}" type="pres">
      <dgm:prSet presAssocID="{1263F223-79CB-45AD-AEC2-FBFDAB6625CB}" presName="Name0" presStyleCnt="0">
        <dgm:presLayoutVars>
          <dgm:dir/>
          <dgm:resizeHandles val="exact"/>
        </dgm:presLayoutVars>
      </dgm:prSet>
      <dgm:spPr/>
    </dgm:pt>
    <dgm:pt modelId="{78441638-6C01-4977-B95A-9A222670EA02}" type="pres">
      <dgm:prSet presAssocID="{1263F223-79CB-45AD-AEC2-FBFDAB6625CB}" presName="fgShape" presStyleLbl="fgShp" presStyleIdx="0" presStyleCnt="1" custScaleY="58233" custLinFactNeighborX="544" custLinFactNeighborY="16064"/>
      <dgm:spPr/>
    </dgm:pt>
    <dgm:pt modelId="{EBD391C6-4129-499B-B8B7-CD30E2A35864}" type="pres">
      <dgm:prSet presAssocID="{1263F223-79CB-45AD-AEC2-FBFDAB6625CB}" presName="linComp" presStyleCnt="0"/>
      <dgm:spPr/>
    </dgm:pt>
    <dgm:pt modelId="{051D519E-CD6B-4F58-B9A5-919A6E55C3E4}" type="pres">
      <dgm:prSet presAssocID="{7E0FD914-9A48-458F-BD09-5BA1C1AF0866}" presName="compNode" presStyleCnt="0"/>
      <dgm:spPr/>
    </dgm:pt>
    <dgm:pt modelId="{23E551FD-C724-44AA-A624-E2AC06250A41}" type="pres">
      <dgm:prSet presAssocID="{7E0FD914-9A48-458F-BD09-5BA1C1AF0866}" presName="bkgdShape" presStyleLbl="node1" presStyleIdx="0" presStyleCnt="2"/>
      <dgm:spPr/>
    </dgm:pt>
    <dgm:pt modelId="{502CAB01-A520-4EEF-BFFB-99701E2BB580}" type="pres">
      <dgm:prSet presAssocID="{7E0FD914-9A48-458F-BD09-5BA1C1AF0866}" presName="nodeTx" presStyleLbl="node1" presStyleIdx="0" presStyleCnt="2">
        <dgm:presLayoutVars>
          <dgm:bulletEnabled val="1"/>
        </dgm:presLayoutVars>
      </dgm:prSet>
      <dgm:spPr/>
    </dgm:pt>
    <dgm:pt modelId="{98C68079-F370-4505-A61A-92E338B4FE4C}" type="pres">
      <dgm:prSet presAssocID="{7E0FD914-9A48-458F-BD09-5BA1C1AF0866}" presName="invisiNode" presStyleLbl="node1" presStyleIdx="0" presStyleCnt="2"/>
      <dgm:spPr/>
    </dgm:pt>
    <dgm:pt modelId="{6078853E-970B-443B-877C-967B268CB9DB}" type="pres">
      <dgm:prSet presAssocID="{7E0FD914-9A48-458F-BD09-5BA1C1AF0866}" presName="imagNode" presStyleLbl="fgImgPlace1" presStyleIdx="0" presStyleCnt="2" custLinFactNeighborX="2853" custLinFactNeighborY="-14400"/>
      <dgm:spPr>
        <a:blipFill rotWithShape="1">
          <a:blip xmlns:r="http://schemas.openxmlformats.org/officeDocument/2006/relationships" r:embed="rId1"/>
          <a:stretch>
            <a:fillRect/>
          </a:stretch>
        </a:blipFill>
      </dgm:spPr>
    </dgm:pt>
    <dgm:pt modelId="{86D8FD21-042D-49FF-B040-1BDD6F446B7C}" type="pres">
      <dgm:prSet presAssocID="{1C900222-0C40-4587-9B90-C4901AF55B92}" presName="sibTrans" presStyleLbl="sibTrans2D1" presStyleIdx="0" presStyleCnt="0"/>
      <dgm:spPr/>
    </dgm:pt>
    <dgm:pt modelId="{A3A08B64-64CA-4D4D-958A-D7D8807DC81B}" type="pres">
      <dgm:prSet presAssocID="{60EEC94B-2FD4-48EC-82EF-756571E05B33}" presName="compNode" presStyleCnt="0"/>
      <dgm:spPr/>
    </dgm:pt>
    <dgm:pt modelId="{18B42D93-9857-454B-8AD3-3ADD7B0C4501}" type="pres">
      <dgm:prSet presAssocID="{60EEC94B-2FD4-48EC-82EF-756571E05B33}" presName="bkgdShape" presStyleLbl="node1" presStyleIdx="1" presStyleCnt="2"/>
      <dgm:spPr/>
    </dgm:pt>
    <dgm:pt modelId="{04C3444F-5450-4285-84D5-CD5E6E45FF8B}" type="pres">
      <dgm:prSet presAssocID="{60EEC94B-2FD4-48EC-82EF-756571E05B33}" presName="nodeTx" presStyleLbl="node1" presStyleIdx="1" presStyleCnt="2">
        <dgm:presLayoutVars>
          <dgm:bulletEnabled val="1"/>
        </dgm:presLayoutVars>
      </dgm:prSet>
      <dgm:spPr/>
    </dgm:pt>
    <dgm:pt modelId="{9129737B-C51E-42A8-BD5A-A5C3A6FEAA96}" type="pres">
      <dgm:prSet presAssocID="{60EEC94B-2FD4-48EC-82EF-756571E05B33}" presName="invisiNode" presStyleLbl="node1" presStyleIdx="1" presStyleCnt="2"/>
      <dgm:spPr/>
    </dgm:pt>
    <dgm:pt modelId="{A4FD1A75-E6CF-426B-973C-FFFE6FC74823}" type="pres">
      <dgm:prSet presAssocID="{60EEC94B-2FD4-48EC-82EF-756571E05B33}" presName="imagNode" presStyleLbl="fgImgPlace1" presStyleIdx="1" presStyleCnt="2" custLinFactNeighborX="-541" custLinFactNeighborY="-14400"/>
      <dgm:spPr>
        <a:blipFill rotWithShape="1">
          <a:blip xmlns:r="http://schemas.openxmlformats.org/officeDocument/2006/relationships" r:embed="rId2"/>
          <a:stretch>
            <a:fillRect/>
          </a:stretch>
        </a:blipFill>
      </dgm:spPr>
    </dgm:pt>
  </dgm:ptLst>
  <dgm:cxnLst>
    <dgm:cxn modelId="{8684A4E8-91C7-4D8D-9B6A-172B56EE3D43}" type="presOf" srcId="{7E0FD914-9A48-458F-BD09-5BA1C1AF0866}" destId="{502CAB01-A520-4EEF-BFFB-99701E2BB580}" srcOrd="1" destOrd="0" presId="urn:microsoft.com/office/officeart/2005/8/layout/hList7"/>
    <dgm:cxn modelId="{61AAAEEB-6294-4DBF-BF1D-46B068A8A911}" type="presOf" srcId="{7E0FD914-9A48-458F-BD09-5BA1C1AF0866}" destId="{23E551FD-C724-44AA-A624-E2AC06250A41}" srcOrd="0" destOrd="0" presId="urn:microsoft.com/office/officeart/2005/8/layout/hList7"/>
    <dgm:cxn modelId="{30B8BFFC-54F8-4D49-965B-98DC512E5839}" srcId="{1263F223-79CB-45AD-AEC2-FBFDAB6625CB}" destId="{7E0FD914-9A48-458F-BD09-5BA1C1AF0866}" srcOrd="0" destOrd="0" parTransId="{8C735F96-6B65-42F2-934D-7906186557CB}" sibTransId="{1C900222-0C40-4587-9B90-C4901AF55B92}"/>
    <dgm:cxn modelId="{040DF230-02CA-4DBB-86CE-AFC135739E1A}" type="presOf" srcId="{60EEC94B-2FD4-48EC-82EF-756571E05B33}" destId="{18B42D93-9857-454B-8AD3-3ADD7B0C4501}" srcOrd="0" destOrd="0" presId="urn:microsoft.com/office/officeart/2005/8/layout/hList7"/>
    <dgm:cxn modelId="{0B8F77D5-17A8-4D69-96D0-83DEDA936EED}" type="presOf" srcId="{60EEC94B-2FD4-48EC-82EF-756571E05B33}" destId="{04C3444F-5450-4285-84D5-CD5E6E45FF8B}" srcOrd="1" destOrd="0" presId="urn:microsoft.com/office/officeart/2005/8/layout/hList7"/>
    <dgm:cxn modelId="{ED05E9E7-BF93-43F2-9581-24BD6287006C}" type="presOf" srcId="{1263F223-79CB-45AD-AEC2-FBFDAB6625CB}" destId="{CC2834CC-839B-47C2-8FD5-02C67E7000C6}" srcOrd="0" destOrd="0" presId="urn:microsoft.com/office/officeart/2005/8/layout/hList7"/>
    <dgm:cxn modelId="{466A40DA-957B-4FAA-AC30-A4F56D795838}" type="presOf" srcId="{1C900222-0C40-4587-9B90-C4901AF55B92}" destId="{86D8FD21-042D-49FF-B040-1BDD6F446B7C}" srcOrd="0" destOrd="0" presId="urn:microsoft.com/office/officeart/2005/8/layout/hList7"/>
    <dgm:cxn modelId="{813FA9D4-51AB-4259-89EA-713250510F76}" srcId="{1263F223-79CB-45AD-AEC2-FBFDAB6625CB}" destId="{60EEC94B-2FD4-48EC-82EF-756571E05B33}" srcOrd="1" destOrd="0" parTransId="{C7B7638A-5E69-4FBE-8CBA-5425AD8D61E0}" sibTransId="{D1A8CC9F-CEE2-4726-9DB3-4D844AF8BF8B}"/>
    <dgm:cxn modelId="{13910306-B463-4A1A-ACCC-DB0C17B405FE}" type="presParOf" srcId="{CC2834CC-839B-47C2-8FD5-02C67E7000C6}" destId="{78441638-6C01-4977-B95A-9A222670EA02}" srcOrd="0" destOrd="0" presId="urn:microsoft.com/office/officeart/2005/8/layout/hList7"/>
    <dgm:cxn modelId="{8B7D1A75-F079-416D-8FCB-7C20AC62AEF3}" type="presParOf" srcId="{CC2834CC-839B-47C2-8FD5-02C67E7000C6}" destId="{EBD391C6-4129-499B-B8B7-CD30E2A35864}" srcOrd="1" destOrd="0" presId="urn:microsoft.com/office/officeart/2005/8/layout/hList7"/>
    <dgm:cxn modelId="{F5B7A6C1-A297-49FA-AE01-015909098D3F}" type="presParOf" srcId="{EBD391C6-4129-499B-B8B7-CD30E2A35864}" destId="{051D519E-CD6B-4F58-B9A5-919A6E55C3E4}" srcOrd="0" destOrd="0" presId="urn:microsoft.com/office/officeart/2005/8/layout/hList7"/>
    <dgm:cxn modelId="{8688C2BD-B0A7-4FA7-AD88-6FBBF0A53229}" type="presParOf" srcId="{051D519E-CD6B-4F58-B9A5-919A6E55C3E4}" destId="{23E551FD-C724-44AA-A624-E2AC06250A41}" srcOrd="0" destOrd="0" presId="urn:microsoft.com/office/officeart/2005/8/layout/hList7"/>
    <dgm:cxn modelId="{F3E8F448-2585-4200-B961-92ECB66B4462}" type="presParOf" srcId="{051D519E-CD6B-4F58-B9A5-919A6E55C3E4}" destId="{502CAB01-A520-4EEF-BFFB-99701E2BB580}" srcOrd="1" destOrd="0" presId="urn:microsoft.com/office/officeart/2005/8/layout/hList7"/>
    <dgm:cxn modelId="{95CFD068-E2FB-4000-ABBA-A2E2A452935D}" type="presParOf" srcId="{051D519E-CD6B-4F58-B9A5-919A6E55C3E4}" destId="{98C68079-F370-4505-A61A-92E338B4FE4C}" srcOrd="2" destOrd="0" presId="urn:microsoft.com/office/officeart/2005/8/layout/hList7"/>
    <dgm:cxn modelId="{1E4590A8-6D58-4CE7-A8DA-5407D6B8FF02}" type="presParOf" srcId="{051D519E-CD6B-4F58-B9A5-919A6E55C3E4}" destId="{6078853E-970B-443B-877C-967B268CB9DB}" srcOrd="3" destOrd="0" presId="urn:microsoft.com/office/officeart/2005/8/layout/hList7"/>
    <dgm:cxn modelId="{3BAA218E-3E75-4533-9506-20F669E4E7A9}" type="presParOf" srcId="{EBD391C6-4129-499B-B8B7-CD30E2A35864}" destId="{86D8FD21-042D-49FF-B040-1BDD6F446B7C}" srcOrd="1" destOrd="0" presId="urn:microsoft.com/office/officeart/2005/8/layout/hList7"/>
    <dgm:cxn modelId="{969A5900-D5A8-4D12-BF20-0DAA9B8CC966}" type="presParOf" srcId="{EBD391C6-4129-499B-B8B7-CD30E2A35864}" destId="{A3A08B64-64CA-4D4D-958A-D7D8807DC81B}" srcOrd="2" destOrd="0" presId="urn:microsoft.com/office/officeart/2005/8/layout/hList7"/>
    <dgm:cxn modelId="{A695AF46-32F8-4A06-9F5C-B56131FB7737}" type="presParOf" srcId="{A3A08B64-64CA-4D4D-958A-D7D8807DC81B}" destId="{18B42D93-9857-454B-8AD3-3ADD7B0C4501}" srcOrd="0" destOrd="0" presId="urn:microsoft.com/office/officeart/2005/8/layout/hList7"/>
    <dgm:cxn modelId="{28941CD4-2DD6-4DA3-9EC8-D68F7CCA41AE}" type="presParOf" srcId="{A3A08B64-64CA-4D4D-958A-D7D8807DC81B}" destId="{04C3444F-5450-4285-84D5-CD5E6E45FF8B}" srcOrd="1" destOrd="0" presId="urn:microsoft.com/office/officeart/2005/8/layout/hList7"/>
    <dgm:cxn modelId="{66E2BAA2-DD53-41F8-BF9F-A4E1EF9888ED}" type="presParOf" srcId="{A3A08B64-64CA-4D4D-958A-D7D8807DC81B}" destId="{9129737B-C51E-42A8-BD5A-A5C3A6FEAA96}" srcOrd="2" destOrd="0" presId="urn:microsoft.com/office/officeart/2005/8/layout/hList7"/>
    <dgm:cxn modelId="{C2D7683A-577B-4972-9544-B9EEFEB26F8F}" type="presParOf" srcId="{A3A08B64-64CA-4D4D-958A-D7D8807DC81B}" destId="{A4FD1A75-E6CF-426B-973C-FFFE6FC74823}"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A4193E2-EE9B-48FD-8481-7375BCE2F584}"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0AC40888-5FEB-4BAC-9528-9432D2FDC11E}">
      <dgm:prSet custT="1"/>
      <dgm:spPr>
        <a:solidFill>
          <a:srgbClr val="FF0000"/>
        </a:solidFill>
      </dgm:spPr>
      <dgm:t>
        <a:bodyPr/>
        <a:lstStyle/>
        <a:p>
          <a:pPr rtl="0"/>
          <a:r>
            <a:rPr lang="es-CO" sz="2400" b="1" dirty="0" smtClean="0"/>
            <a:t>Mientras menos cosas dignas de estima veamos en nosotros, más encontraremos que apreciar en la pureza y santidad infinitas de nuestro Salvador</a:t>
          </a:r>
          <a:r>
            <a:rPr lang="es-CO" sz="1600" dirty="0" smtClean="0"/>
            <a:t>. </a:t>
          </a:r>
          <a:endParaRPr lang="es-CO" sz="1600" dirty="0"/>
        </a:p>
      </dgm:t>
    </dgm:pt>
    <dgm:pt modelId="{84F2738D-0451-4865-86E3-269840828508}" type="parTrans" cxnId="{18C03476-2666-40D7-9259-F03580C86EDB}">
      <dgm:prSet/>
      <dgm:spPr/>
      <dgm:t>
        <a:bodyPr/>
        <a:lstStyle/>
        <a:p>
          <a:endParaRPr lang="es-CO"/>
        </a:p>
      </dgm:t>
    </dgm:pt>
    <dgm:pt modelId="{B15AB7C8-6D95-45FC-A242-F32C04AF6E8C}" type="sibTrans" cxnId="{18C03476-2666-40D7-9259-F03580C86EDB}">
      <dgm:prSet/>
      <dgm:spPr/>
      <dgm:t>
        <a:bodyPr/>
        <a:lstStyle/>
        <a:p>
          <a:endParaRPr lang="es-CO"/>
        </a:p>
      </dgm:t>
    </dgm:pt>
    <dgm:pt modelId="{CAF50171-A725-4275-9DC6-DDAB96D006BF}">
      <dgm:prSet custT="1"/>
      <dgm:spPr>
        <a:solidFill>
          <a:srgbClr val="002060"/>
        </a:solidFill>
      </dgm:spPr>
      <dgm:t>
        <a:bodyPr/>
        <a:lstStyle/>
        <a:p>
          <a:pPr rtl="0"/>
          <a:r>
            <a:rPr lang="es-CO" sz="2000" dirty="0" smtClean="0"/>
            <a:t>Una percepción de nuestra pecaminosidad nos impulsa hacia Aquel que puede perdonarnos, y cuando comprendiendo nuestro desamparo nos esforcemos por seguir a Cristo, El se nos revelará con poder. </a:t>
          </a:r>
          <a:endParaRPr lang="es-CO" sz="2000" dirty="0"/>
        </a:p>
      </dgm:t>
    </dgm:pt>
    <dgm:pt modelId="{9A754E05-710F-441B-9C15-56D04B87F65D}" type="parTrans" cxnId="{A0A700BB-0CA7-4C3C-8A01-39CB35078D26}">
      <dgm:prSet/>
      <dgm:spPr/>
      <dgm:t>
        <a:bodyPr/>
        <a:lstStyle/>
        <a:p>
          <a:endParaRPr lang="es-CO"/>
        </a:p>
      </dgm:t>
    </dgm:pt>
    <dgm:pt modelId="{67D7D8BB-F390-49B8-A7ED-01551F4B12B4}" type="sibTrans" cxnId="{A0A700BB-0CA7-4C3C-8A01-39CB35078D26}">
      <dgm:prSet/>
      <dgm:spPr/>
      <dgm:t>
        <a:bodyPr/>
        <a:lstStyle/>
        <a:p>
          <a:endParaRPr lang="es-CO"/>
        </a:p>
      </dgm:t>
    </dgm:pt>
    <dgm:pt modelId="{785EC210-1A31-471D-BF40-8FB11B700828}">
      <dgm:prSet custT="1"/>
      <dgm:spPr>
        <a:solidFill>
          <a:srgbClr val="FF0000"/>
        </a:solidFill>
      </dgm:spPr>
      <dgm:t>
        <a:bodyPr/>
        <a:lstStyle/>
        <a:p>
          <a:pPr rtl="0"/>
          <a:r>
            <a:rPr lang="es-CO" sz="2000" b="1" dirty="0" smtClean="0"/>
            <a:t>Cuanto más nos impulse hacia El y hacia la Palabra de Dios el sentimiento de nuestra necesidad, tanto más elevada visión tendremos del carácter de nuestro Redentor y con tanta mayor plenitud reflejaremos su imagen</a:t>
          </a:r>
          <a:r>
            <a:rPr lang="es-CO" sz="2000" dirty="0" smtClean="0"/>
            <a:t>.</a:t>
          </a:r>
          <a:endParaRPr lang="es-CO" sz="2000" dirty="0"/>
        </a:p>
      </dgm:t>
    </dgm:pt>
    <dgm:pt modelId="{91C4FABE-A9F4-417A-B395-FD9CD9684A77}" type="parTrans" cxnId="{04B8ED46-325D-4219-981D-13B0FB7D0E03}">
      <dgm:prSet/>
      <dgm:spPr/>
      <dgm:t>
        <a:bodyPr/>
        <a:lstStyle/>
        <a:p>
          <a:endParaRPr lang="es-CO"/>
        </a:p>
      </dgm:t>
    </dgm:pt>
    <dgm:pt modelId="{EA8F76EB-665C-4B49-A444-332DC954C9F2}" type="sibTrans" cxnId="{04B8ED46-325D-4219-981D-13B0FB7D0E03}">
      <dgm:prSet/>
      <dgm:spPr/>
      <dgm:t>
        <a:bodyPr/>
        <a:lstStyle/>
        <a:p>
          <a:endParaRPr lang="es-CO"/>
        </a:p>
      </dgm:t>
    </dgm:pt>
    <dgm:pt modelId="{7AD2D6F7-F18C-41DE-9473-730BD1073C24}" type="pres">
      <dgm:prSet presAssocID="{AA4193E2-EE9B-48FD-8481-7375BCE2F584}" presName="Name0" presStyleCnt="0">
        <dgm:presLayoutVars>
          <dgm:dir/>
          <dgm:resizeHandles val="exact"/>
        </dgm:presLayoutVars>
      </dgm:prSet>
      <dgm:spPr/>
    </dgm:pt>
    <dgm:pt modelId="{4E4326E9-5B34-4192-B6B6-9479E528DEA0}" type="pres">
      <dgm:prSet presAssocID="{AA4193E2-EE9B-48FD-8481-7375BCE2F584}" presName="fgShape" presStyleLbl="fgShp" presStyleIdx="0" presStyleCnt="1" custScaleY="60975" custLinFactNeighborX="-407" custLinFactNeighborY="40650"/>
      <dgm:spPr/>
    </dgm:pt>
    <dgm:pt modelId="{B3FBB792-EA59-4173-9497-ACDF0D690A04}" type="pres">
      <dgm:prSet presAssocID="{AA4193E2-EE9B-48FD-8481-7375BCE2F584}" presName="linComp" presStyleCnt="0"/>
      <dgm:spPr/>
    </dgm:pt>
    <dgm:pt modelId="{ACC7F5C5-7C50-44E3-B4BC-155CEBE10EA3}" type="pres">
      <dgm:prSet presAssocID="{0AC40888-5FEB-4BAC-9528-9432D2FDC11E}" presName="compNode" presStyleCnt="0"/>
      <dgm:spPr/>
    </dgm:pt>
    <dgm:pt modelId="{7C4CAED4-595D-4D53-B227-8D6947014DEF}" type="pres">
      <dgm:prSet presAssocID="{0AC40888-5FEB-4BAC-9528-9432D2FDC11E}" presName="bkgdShape" presStyleLbl="node1" presStyleIdx="0" presStyleCnt="3" custScaleX="108104" custLinFactNeighborX="-2357"/>
      <dgm:spPr/>
    </dgm:pt>
    <dgm:pt modelId="{B290F3E1-E3FA-477F-BECA-1E70821F1A39}" type="pres">
      <dgm:prSet presAssocID="{0AC40888-5FEB-4BAC-9528-9432D2FDC11E}" presName="nodeTx" presStyleLbl="node1" presStyleIdx="0" presStyleCnt="3">
        <dgm:presLayoutVars>
          <dgm:bulletEnabled val="1"/>
        </dgm:presLayoutVars>
      </dgm:prSet>
      <dgm:spPr/>
    </dgm:pt>
    <dgm:pt modelId="{3D9D0C87-632A-4E04-ADD4-D08CB0FE54DC}" type="pres">
      <dgm:prSet presAssocID="{0AC40888-5FEB-4BAC-9528-9432D2FDC11E}" presName="invisiNode" presStyleLbl="node1" presStyleIdx="0" presStyleCnt="3"/>
      <dgm:spPr/>
    </dgm:pt>
    <dgm:pt modelId="{E307CB43-05D6-47E9-9795-554E47D7CF92}" type="pres">
      <dgm:prSet presAssocID="{0AC40888-5FEB-4BAC-9528-9432D2FDC11E}" presName="imagNode" presStyleLbl="fgImgPlace1" presStyleIdx="0" presStyleCnt="3" custLinFactNeighborX="4051" custLinFactNeighborY="-18018"/>
      <dgm:spPr>
        <a:blipFill rotWithShape="1">
          <a:blip xmlns:r="http://schemas.openxmlformats.org/officeDocument/2006/relationships" r:embed="rId1"/>
          <a:stretch>
            <a:fillRect/>
          </a:stretch>
        </a:blipFill>
      </dgm:spPr>
    </dgm:pt>
    <dgm:pt modelId="{9A483157-407F-40C8-BDF4-99C4C1544C17}" type="pres">
      <dgm:prSet presAssocID="{B15AB7C8-6D95-45FC-A242-F32C04AF6E8C}" presName="sibTrans" presStyleLbl="sibTrans2D1" presStyleIdx="0" presStyleCnt="0"/>
      <dgm:spPr/>
    </dgm:pt>
    <dgm:pt modelId="{7EEFCBEC-B325-4451-82F7-3D864EB42748}" type="pres">
      <dgm:prSet presAssocID="{CAF50171-A725-4275-9DC6-DDAB96D006BF}" presName="compNode" presStyleCnt="0"/>
      <dgm:spPr/>
    </dgm:pt>
    <dgm:pt modelId="{5DA73DDD-FD44-4876-89C4-C295FBFB46AC}" type="pres">
      <dgm:prSet presAssocID="{CAF50171-A725-4275-9DC6-DDAB96D006BF}" presName="bkgdShape" presStyleLbl="node1" presStyleIdx="1" presStyleCnt="3"/>
      <dgm:spPr/>
    </dgm:pt>
    <dgm:pt modelId="{0696B55E-D64E-41F3-8978-1947F36B2966}" type="pres">
      <dgm:prSet presAssocID="{CAF50171-A725-4275-9DC6-DDAB96D006BF}" presName="nodeTx" presStyleLbl="node1" presStyleIdx="1" presStyleCnt="3">
        <dgm:presLayoutVars>
          <dgm:bulletEnabled val="1"/>
        </dgm:presLayoutVars>
      </dgm:prSet>
      <dgm:spPr/>
    </dgm:pt>
    <dgm:pt modelId="{1B196D6E-DFC9-47AA-B454-E73A21472874}" type="pres">
      <dgm:prSet presAssocID="{CAF50171-A725-4275-9DC6-DDAB96D006BF}" presName="invisiNode" presStyleLbl="node1" presStyleIdx="1" presStyleCnt="3"/>
      <dgm:spPr/>
    </dgm:pt>
    <dgm:pt modelId="{82716024-C207-4AF1-897B-AB633C1D251D}" type="pres">
      <dgm:prSet presAssocID="{CAF50171-A725-4275-9DC6-DDAB96D006BF}" presName="imagNode" presStyleLbl="fgImgPlace1" presStyleIdx="1" presStyleCnt="3" custScaleY="83110" custLinFactNeighborX="4317" custLinFactNeighborY="-26463"/>
      <dgm:spPr>
        <a:blipFill rotWithShape="1">
          <a:blip xmlns:r="http://schemas.openxmlformats.org/officeDocument/2006/relationships" r:embed="rId2"/>
          <a:stretch>
            <a:fillRect/>
          </a:stretch>
        </a:blipFill>
      </dgm:spPr>
    </dgm:pt>
    <dgm:pt modelId="{22FC2885-B50E-4B06-87A5-8283D97DCDC1}" type="pres">
      <dgm:prSet presAssocID="{67D7D8BB-F390-49B8-A7ED-01551F4B12B4}" presName="sibTrans" presStyleLbl="sibTrans2D1" presStyleIdx="0" presStyleCnt="0"/>
      <dgm:spPr/>
    </dgm:pt>
    <dgm:pt modelId="{53AEDF57-A04A-4389-9080-D220E5805158}" type="pres">
      <dgm:prSet presAssocID="{785EC210-1A31-471D-BF40-8FB11B700828}" presName="compNode" presStyleCnt="0"/>
      <dgm:spPr/>
    </dgm:pt>
    <dgm:pt modelId="{FCE32FE4-334C-4C33-892E-0A6BEBA48F2B}" type="pres">
      <dgm:prSet presAssocID="{785EC210-1A31-471D-BF40-8FB11B700828}" presName="bkgdShape" presStyleLbl="node1" presStyleIdx="2" presStyleCnt="3"/>
      <dgm:spPr/>
    </dgm:pt>
    <dgm:pt modelId="{52B3AC6B-20EE-450B-8357-33A99D8C4679}" type="pres">
      <dgm:prSet presAssocID="{785EC210-1A31-471D-BF40-8FB11B700828}" presName="nodeTx" presStyleLbl="node1" presStyleIdx="2" presStyleCnt="3">
        <dgm:presLayoutVars>
          <dgm:bulletEnabled val="1"/>
        </dgm:presLayoutVars>
      </dgm:prSet>
      <dgm:spPr/>
    </dgm:pt>
    <dgm:pt modelId="{A3C1AE34-A10A-4CB6-A101-420BB9AB18D9}" type="pres">
      <dgm:prSet presAssocID="{785EC210-1A31-471D-BF40-8FB11B700828}" presName="invisiNode" presStyleLbl="node1" presStyleIdx="2" presStyleCnt="3"/>
      <dgm:spPr/>
    </dgm:pt>
    <dgm:pt modelId="{FA2826A6-9174-4AF7-8756-1465B6FB13A4}" type="pres">
      <dgm:prSet presAssocID="{785EC210-1A31-471D-BF40-8FB11B700828}" presName="imagNode" presStyleLbl="fgImgPlace1" presStyleIdx="2" presStyleCnt="3" custLinFactNeighborX="732" custLinFactNeighborY="-18018"/>
      <dgm:spPr>
        <a:blipFill rotWithShape="1">
          <a:blip xmlns:r="http://schemas.openxmlformats.org/officeDocument/2006/relationships" r:embed="rId3"/>
          <a:stretch>
            <a:fillRect/>
          </a:stretch>
        </a:blipFill>
      </dgm:spPr>
    </dgm:pt>
  </dgm:ptLst>
  <dgm:cxnLst>
    <dgm:cxn modelId="{57293A86-CB23-4813-B49D-5863D5A907B7}" type="presOf" srcId="{785EC210-1A31-471D-BF40-8FB11B700828}" destId="{FCE32FE4-334C-4C33-892E-0A6BEBA48F2B}" srcOrd="0" destOrd="0" presId="urn:microsoft.com/office/officeart/2005/8/layout/hList7"/>
    <dgm:cxn modelId="{4A6DC7D7-80EF-4ACF-99A3-891701C684FC}" type="presOf" srcId="{0AC40888-5FEB-4BAC-9528-9432D2FDC11E}" destId="{B290F3E1-E3FA-477F-BECA-1E70821F1A39}" srcOrd="1" destOrd="0" presId="urn:microsoft.com/office/officeart/2005/8/layout/hList7"/>
    <dgm:cxn modelId="{A0A700BB-0CA7-4C3C-8A01-39CB35078D26}" srcId="{AA4193E2-EE9B-48FD-8481-7375BCE2F584}" destId="{CAF50171-A725-4275-9DC6-DDAB96D006BF}" srcOrd="1" destOrd="0" parTransId="{9A754E05-710F-441B-9C15-56D04B87F65D}" sibTransId="{67D7D8BB-F390-49B8-A7ED-01551F4B12B4}"/>
    <dgm:cxn modelId="{6FDFC306-1F24-4C1F-89E6-D99F561AC1F4}" type="presOf" srcId="{0AC40888-5FEB-4BAC-9528-9432D2FDC11E}" destId="{7C4CAED4-595D-4D53-B227-8D6947014DEF}" srcOrd="0" destOrd="0" presId="urn:microsoft.com/office/officeart/2005/8/layout/hList7"/>
    <dgm:cxn modelId="{05E5DEB8-C0C3-4DDB-8C7F-4D954CDFEBE5}" type="presOf" srcId="{CAF50171-A725-4275-9DC6-DDAB96D006BF}" destId="{0696B55E-D64E-41F3-8978-1947F36B2966}" srcOrd="1" destOrd="0" presId="urn:microsoft.com/office/officeart/2005/8/layout/hList7"/>
    <dgm:cxn modelId="{9EE0D64F-DC3F-4772-BCF4-346A544573DB}" type="presOf" srcId="{785EC210-1A31-471D-BF40-8FB11B700828}" destId="{52B3AC6B-20EE-450B-8357-33A99D8C4679}" srcOrd="1" destOrd="0" presId="urn:microsoft.com/office/officeart/2005/8/layout/hList7"/>
    <dgm:cxn modelId="{09CF837E-2C1C-4D0E-9A75-D3DB36F1018E}" type="presOf" srcId="{67D7D8BB-F390-49B8-A7ED-01551F4B12B4}" destId="{22FC2885-B50E-4B06-87A5-8283D97DCDC1}" srcOrd="0" destOrd="0" presId="urn:microsoft.com/office/officeart/2005/8/layout/hList7"/>
    <dgm:cxn modelId="{0DE24E15-49C7-4845-9573-CF9373594F63}" type="presOf" srcId="{CAF50171-A725-4275-9DC6-DDAB96D006BF}" destId="{5DA73DDD-FD44-4876-89C4-C295FBFB46AC}" srcOrd="0" destOrd="0" presId="urn:microsoft.com/office/officeart/2005/8/layout/hList7"/>
    <dgm:cxn modelId="{F58E9377-8C54-4FB0-AA33-31F84EA18A93}" type="presOf" srcId="{B15AB7C8-6D95-45FC-A242-F32C04AF6E8C}" destId="{9A483157-407F-40C8-BDF4-99C4C1544C17}" srcOrd="0" destOrd="0" presId="urn:microsoft.com/office/officeart/2005/8/layout/hList7"/>
    <dgm:cxn modelId="{18C03476-2666-40D7-9259-F03580C86EDB}" srcId="{AA4193E2-EE9B-48FD-8481-7375BCE2F584}" destId="{0AC40888-5FEB-4BAC-9528-9432D2FDC11E}" srcOrd="0" destOrd="0" parTransId="{84F2738D-0451-4865-86E3-269840828508}" sibTransId="{B15AB7C8-6D95-45FC-A242-F32C04AF6E8C}"/>
    <dgm:cxn modelId="{C397D4D9-6B76-4F4E-B17C-E0A48D353A83}" type="presOf" srcId="{AA4193E2-EE9B-48FD-8481-7375BCE2F584}" destId="{7AD2D6F7-F18C-41DE-9473-730BD1073C24}" srcOrd="0" destOrd="0" presId="urn:microsoft.com/office/officeart/2005/8/layout/hList7"/>
    <dgm:cxn modelId="{04B8ED46-325D-4219-981D-13B0FB7D0E03}" srcId="{AA4193E2-EE9B-48FD-8481-7375BCE2F584}" destId="{785EC210-1A31-471D-BF40-8FB11B700828}" srcOrd="2" destOrd="0" parTransId="{91C4FABE-A9F4-417A-B395-FD9CD9684A77}" sibTransId="{EA8F76EB-665C-4B49-A444-332DC954C9F2}"/>
    <dgm:cxn modelId="{8E2B0F2E-B840-4A64-AE6D-A8DAF2C11114}" type="presParOf" srcId="{7AD2D6F7-F18C-41DE-9473-730BD1073C24}" destId="{4E4326E9-5B34-4192-B6B6-9479E528DEA0}" srcOrd="0" destOrd="0" presId="urn:microsoft.com/office/officeart/2005/8/layout/hList7"/>
    <dgm:cxn modelId="{4B6E6820-7EA2-4274-BF6B-14D8A349FF60}" type="presParOf" srcId="{7AD2D6F7-F18C-41DE-9473-730BD1073C24}" destId="{B3FBB792-EA59-4173-9497-ACDF0D690A04}" srcOrd="1" destOrd="0" presId="urn:microsoft.com/office/officeart/2005/8/layout/hList7"/>
    <dgm:cxn modelId="{B518EDAA-00ED-4361-9766-37B2E12C22D1}" type="presParOf" srcId="{B3FBB792-EA59-4173-9497-ACDF0D690A04}" destId="{ACC7F5C5-7C50-44E3-B4BC-155CEBE10EA3}" srcOrd="0" destOrd="0" presId="urn:microsoft.com/office/officeart/2005/8/layout/hList7"/>
    <dgm:cxn modelId="{4E11C61B-0FB5-4D26-A70E-7B541881DEFE}" type="presParOf" srcId="{ACC7F5C5-7C50-44E3-B4BC-155CEBE10EA3}" destId="{7C4CAED4-595D-4D53-B227-8D6947014DEF}" srcOrd="0" destOrd="0" presId="urn:microsoft.com/office/officeart/2005/8/layout/hList7"/>
    <dgm:cxn modelId="{ED0FD77E-02EF-4CA2-8155-C6A0EA2D4564}" type="presParOf" srcId="{ACC7F5C5-7C50-44E3-B4BC-155CEBE10EA3}" destId="{B290F3E1-E3FA-477F-BECA-1E70821F1A39}" srcOrd="1" destOrd="0" presId="urn:microsoft.com/office/officeart/2005/8/layout/hList7"/>
    <dgm:cxn modelId="{07C0E98B-DC10-4DB8-AC61-AAE42F95403C}" type="presParOf" srcId="{ACC7F5C5-7C50-44E3-B4BC-155CEBE10EA3}" destId="{3D9D0C87-632A-4E04-ADD4-D08CB0FE54DC}" srcOrd="2" destOrd="0" presId="urn:microsoft.com/office/officeart/2005/8/layout/hList7"/>
    <dgm:cxn modelId="{FE7160D0-1B8D-4765-B0C9-0D4F5AE60A52}" type="presParOf" srcId="{ACC7F5C5-7C50-44E3-B4BC-155CEBE10EA3}" destId="{E307CB43-05D6-47E9-9795-554E47D7CF92}" srcOrd="3" destOrd="0" presId="urn:microsoft.com/office/officeart/2005/8/layout/hList7"/>
    <dgm:cxn modelId="{1760CC76-44B5-4389-A47A-6F311EB3800F}" type="presParOf" srcId="{B3FBB792-EA59-4173-9497-ACDF0D690A04}" destId="{9A483157-407F-40C8-BDF4-99C4C1544C17}" srcOrd="1" destOrd="0" presId="urn:microsoft.com/office/officeart/2005/8/layout/hList7"/>
    <dgm:cxn modelId="{D92715E9-6021-4849-B84C-95CD7E2ACD1A}" type="presParOf" srcId="{B3FBB792-EA59-4173-9497-ACDF0D690A04}" destId="{7EEFCBEC-B325-4451-82F7-3D864EB42748}" srcOrd="2" destOrd="0" presId="urn:microsoft.com/office/officeart/2005/8/layout/hList7"/>
    <dgm:cxn modelId="{44FCFAA3-66BA-466D-A43F-CFA67A846281}" type="presParOf" srcId="{7EEFCBEC-B325-4451-82F7-3D864EB42748}" destId="{5DA73DDD-FD44-4876-89C4-C295FBFB46AC}" srcOrd="0" destOrd="0" presId="urn:microsoft.com/office/officeart/2005/8/layout/hList7"/>
    <dgm:cxn modelId="{B8D0E551-9808-4A75-BE41-104987869DF2}" type="presParOf" srcId="{7EEFCBEC-B325-4451-82F7-3D864EB42748}" destId="{0696B55E-D64E-41F3-8978-1947F36B2966}" srcOrd="1" destOrd="0" presId="urn:microsoft.com/office/officeart/2005/8/layout/hList7"/>
    <dgm:cxn modelId="{529E5DED-5CDB-4E64-A82B-3AA3E7EE96EA}" type="presParOf" srcId="{7EEFCBEC-B325-4451-82F7-3D864EB42748}" destId="{1B196D6E-DFC9-47AA-B454-E73A21472874}" srcOrd="2" destOrd="0" presId="urn:microsoft.com/office/officeart/2005/8/layout/hList7"/>
    <dgm:cxn modelId="{7B58AB2E-E39B-4C1E-A347-D52060360DB9}" type="presParOf" srcId="{7EEFCBEC-B325-4451-82F7-3D864EB42748}" destId="{82716024-C207-4AF1-897B-AB633C1D251D}" srcOrd="3" destOrd="0" presId="urn:microsoft.com/office/officeart/2005/8/layout/hList7"/>
    <dgm:cxn modelId="{D88FD890-B150-4133-B673-49211EA03D86}" type="presParOf" srcId="{B3FBB792-EA59-4173-9497-ACDF0D690A04}" destId="{22FC2885-B50E-4B06-87A5-8283D97DCDC1}" srcOrd="3" destOrd="0" presId="urn:microsoft.com/office/officeart/2005/8/layout/hList7"/>
    <dgm:cxn modelId="{1EF0D452-3349-44A2-9EA9-A64875F483E8}" type="presParOf" srcId="{B3FBB792-EA59-4173-9497-ACDF0D690A04}" destId="{53AEDF57-A04A-4389-9080-D220E5805158}" srcOrd="4" destOrd="0" presId="urn:microsoft.com/office/officeart/2005/8/layout/hList7"/>
    <dgm:cxn modelId="{7D58FB62-2A49-447B-9555-85E2277D74FF}" type="presParOf" srcId="{53AEDF57-A04A-4389-9080-D220E5805158}" destId="{FCE32FE4-334C-4C33-892E-0A6BEBA48F2B}" srcOrd="0" destOrd="0" presId="urn:microsoft.com/office/officeart/2005/8/layout/hList7"/>
    <dgm:cxn modelId="{281877B8-FCDC-452A-907C-DD266475FBB0}" type="presParOf" srcId="{53AEDF57-A04A-4389-9080-D220E5805158}" destId="{52B3AC6B-20EE-450B-8357-33A99D8C4679}" srcOrd="1" destOrd="0" presId="urn:microsoft.com/office/officeart/2005/8/layout/hList7"/>
    <dgm:cxn modelId="{630E1688-710B-4056-931F-90BFD3916835}" type="presParOf" srcId="{53AEDF57-A04A-4389-9080-D220E5805158}" destId="{A3C1AE34-A10A-4CB6-A101-420BB9AB18D9}" srcOrd="2" destOrd="0" presId="urn:microsoft.com/office/officeart/2005/8/layout/hList7"/>
    <dgm:cxn modelId="{942DC7A7-8E6D-4245-84C8-2428AE09FD13}" type="presParOf" srcId="{53AEDF57-A04A-4389-9080-D220E5805158}" destId="{FA2826A6-9174-4AF7-8756-1465B6FB13A4}"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38ACC9-D724-4985-B04F-00EB0C6204F4}">
      <dsp:nvSpPr>
        <dsp:cNvPr id="0" name=""/>
        <dsp:cNvSpPr/>
      </dsp:nvSpPr>
      <dsp:spPr>
        <a:xfrm>
          <a:off x="0" y="18972"/>
          <a:ext cx="8424936" cy="14320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a:glow rad="228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rtl="0">
            <a:lnSpc>
              <a:spcPct val="90000"/>
            </a:lnSpc>
            <a:spcBef>
              <a:spcPct val="0"/>
            </a:spcBef>
            <a:spcAft>
              <a:spcPct val="35000"/>
            </a:spcAft>
          </a:pPr>
          <a:r>
            <a:rPr lang="es-CO" sz="3600" b="1" i="1" kern="1200" dirty="0" smtClean="0"/>
            <a:t>COMO LOGRAR UNA MAGNIFICA RENOVACIÓN</a:t>
          </a:r>
          <a:endParaRPr lang="es-CO" sz="3600" kern="1200" dirty="0"/>
        </a:p>
      </dsp:txBody>
      <dsp:txXfrm>
        <a:off x="69908" y="88880"/>
        <a:ext cx="8285120" cy="12922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E06162-A2EE-4087-B785-A177087B954C}">
      <dsp:nvSpPr>
        <dsp:cNvPr id="0" name=""/>
        <dsp:cNvSpPr/>
      </dsp:nvSpPr>
      <dsp:spPr>
        <a:xfrm rot="10800000">
          <a:off x="82362" y="118"/>
          <a:ext cx="8064875" cy="1701534"/>
        </a:xfrm>
        <a:prstGeom prst="homePlat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91440" rIns="170688" bIns="91440" numCol="1" spcCol="1270" anchor="ctr" anchorCtr="0">
          <a:noAutofit/>
        </a:bodyPr>
        <a:lstStyle/>
        <a:p>
          <a:pPr lvl="0" algn="ctr" defTabSz="1066800" rtl="0">
            <a:lnSpc>
              <a:spcPct val="90000"/>
            </a:lnSpc>
            <a:spcBef>
              <a:spcPct val="0"/>
            </a:spcBef>
            <a:spcAft>
              <a:spcPct val="35000"/>
            </a:spcAft>
          </a:pPr>
          <a:r>
            <a:rPr lang="es-CO" sz="2400" kern="1200" dirty="0" smtClean="0"/>
            <a:t>Aunque la obra del Espíritu es silenciosa e imperceptible, sus efectos son manifiestos. </a:t>
          </a:r>
          <a:r>
            <a:rPr lang="es-CO" sz="2400" u="sng" kern="1200" dirty="0" smtClean="0"/>
            <a:t>Cuando el corazón ha sido renovado por el Espíritu de Dios, el hecho se revela en la vida</a:t>
          </a:r>
          <a:r>
            <a:rPr lang="es-CO" sz="2400" kern="1200" dirty="0" smtClean="0"/>
            <a:t>. </a:t>
          </a:r>
          <a:endParaRPr lang="es-CO" sz="2400" kern="1200" dirty="0"/>
        </a:p>
      </dsp:txBody>
      <dsp:txXfrm rot="10800000">
        <a:off x="507745" y="118"/>
        <a:ext cx="7639492" cy="1701534"/>
      </dsp:txXfrm>
    </dsp:sp>
    <dsp:sp modelId="{9A2D555E-0631-49CE-AB74-79D5DB4E5DC1}">
      <dsp:nvSpPr>
        <dsp:cNvPr id="0" name=""/>
        <dsp:cNvSpPr/>
      </dsp:nvSpPr>
      <dsp:spPr>
        <a:xfrm>
          <a:off x="2" y="0"/>
          <a:ext cx="1290154" cy="1701534"/>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C1DCC8-587E-4AD1-BDEE-862263EF4F5F}">
      <dsp:nvSpPr>
        <dsp:cNvPr id="0" name=""/>
        <dsp:cNvSpPr/>
      </dsp:nvSpPr>
      <dsp:spPr>
        <a:xfrm rot="10800000">
          <a:off x="370389" y="2209572"/>
          <a:ext cx="7488820" cy="1701534"/>
        </a:xfrm>
        <a:prstGeom prst="homePlat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76200" rIns="142240" bIns="76200" numCol="1" spcCol="1270" anchor="ctr" anchorCtr="0">
          <a:noAutofit/>
        </a:bodyPr>
        <a:lstStyle/>
        <a:p>
          <a:pPr lvl="0" algn="ctr" defTabSz="889000" rtl="0">
            <a:lnSpc>
              <a:spcPct val="90000"/>
            </a:lnSpc>
            <a:spcBef>
              <a:spcPct val="0"/>
            </a:spcBef>
            <a:spcAft>
              <a:spcPct val="35000"/>
            </a:spcAft>
          </a:pPr>
          <a:r>
            <a:rPr lang="es-CO" sz="2000" b="1" kern="1200" dirty="0" smtClean="0"/>
            <a:t>Si bien no podemos hacer cosa alguna para cambiar nuestro corazón, ni para ponernos en armonía con Dios; si bien no debemos confiar para nada en nosotros mismos ni en nuestras buenas obras, </a:t>
          </a:r>
          <a:r>
            <a:rPr lang="es-CO" sz="2000" b="1" u="sng" kern="1200" dirty="0" smtClean="0"/>
            <a:t>nuestra vida demostrará si la gracia de Dios mora en nosotros</a:t>
          </a:r>
          <a:r>
            <a:rPr lang="es-CO" sz="2000" b="1" kern="1200" dirty="0" smtClean="0"/>
            <a:t>. </a:t>
          </a:r>
          <a:endParaRPr lang="es-CO" sz="2000" kern="1200" dirty="0"/>
        </a:p>
      </dsp:txBody>
      <dsp:txXfrm rot="10800000">
        <a:off x="795772" y="2209572"/>
        <a:ext cx="7063437" cy="1701534"/>
      </dsp:txXfrm>
    </dsp:sp>
    <dsp:sp modelId="{D89BCF26-1A17-4DFB-83F8-B128B92A9433}">
      <dsp:nvSpPr>
        <dsp:cNvPr id="0" name=""/>
        <dsp:cNvSpPr/>
      </dsp:nvSpPr>
      <dsp:spPr>
        <a:xfrm>
          <a:off x="0" y="2232254"/>
          <a:ext cx="1466824" cy="1701534"/>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35A0F9-CCD3-4F41-8144-C4506989C459}">
      <dsp:nvSpPr>
        <dsp:cNvPr id="0" name=""/>
        <dsp:cNvSpPr/>
      </dsp:nvSpPr>
      <dsp:spPr>
        <a:xfrm rot="10800000">
          <a:off x="929785" y="4419027"/>
          <a:ext cx="6638092" cy="1701534"/>
        </a:xfrm>
        <a:prstGeom prst="homePlat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68580" rIns="128016" bIns="68580" numCol="1" spcCol="1270" anchor="ctr" anchorCtr="0">
          <a:noAutofit/>
        </a:bodyPr>
        <a:lstStyle/>
        <a:p>
          <a:pPr lvl="0" algn="ctr" defTabSz="800100" rtl="0">
            <a:lnSpc>
              <a:spcPct val="90000"/>
            </a:lnSpc>
            <a:spcBef>
              <a:spcPct val="0"/>
            </a:spcBef>
            <a:spcAft>
              <a:spcPct val="35000"/>
            </a:spcAft>
          </a:pPr>
          <a:r>
            <a:rPr lang="es-CO" sz="1800" b="1" u="sng" kern="1200" dirty="0" smtClean="0"/>
            <a:t>Se notará un cambio en el carácter, en las costumbres y ocupaciones</a:t>
          </a:r>
          <a:r>
            <a:rPr lang="es-CO" sz="1800" kern="1200" dirty="0" smtClean="0"/>
            <a:t>. El contraste entre lo que eran antes y lo que son ahora será muy claro e inequívoco. El carácter se da a conocer, </a:t>
          </a:r>
          <a:r>
            <a:rPr lang="es-CO" sz="1800" b="1" u="sng" kern="1200" dirty="0" smtClean="0"/>
            <a:t>no por las obras buenas o malas que de vez en cuando se ejecuten, sino por la tendencia de las palabras y de los actos habituales en la vida diar</a:t>
          </a:r>
          <a:r>
            <a:rPr lang="es-CO" sz="1800" kern="1200" dirty="0" smtClean="0"/>
            <a:t>ia.</a:t>
          </a:r>
          <a:endParaRPr lang="es-CO" sz="1800" kern="1200" dirty="0"/>
        </a:p>
      </dsp:txBody>
      <dsp:txXfrm rot="10800000">
        <a:off x="1355168" y="4419027"/>
        <a:ext cx="6212709" cy="1701534"/>
      </dsp:txXfrm>
    </dsp:sp>
    <dsp:sp modelId="{7BABF61C-40C1-4F47-9031-BA4EFEA6F464}">
      <dsp:nvSpPr>
        <dsp:cNvPr id="0" name=""/>
        <dsp:cNvSpPr/>
      </dsp:nvSpPr>
      <dsp:spPr>
        <a:xfrm>
          <a:off x="154359" y="4392483"/>
          <a:ext cx="1701534" cy="1701534"/>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4B8434-D01C-4A17-B122-5CDFDF4824D9}">
      <dsp:nvSpPr>
        <dsp:cNvPr id="0" name=""/>
        <dsp:cNvSpPr/>
      </dsp:nvSpPr>
      <dsp:spPr>
        <a:xfrm>
          <a:off x="-3" y="0"/>
          <a:ext cx="8435287" cy="6264695"/>
        </a:xfrm>
        <a:prstGeom prst="ellipse">
          <a:avLst/>
        </a:prstGeom>
        <a:solidFill>
          <a:srgbClr val="7030A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rtl="0">
            <a:lnSpc>
              <a:spcPct val="90000"/>
            </a:lnSpc>
            <a:spcBef>
              <a:spcPct val="0"/>
            </a:spcBef>
            <a:spcAft>
              <a:spcPct val="35000"/>
            </a:spcAft>
          </a:pPr>
          <a:r>
            <a:rPr lang="es-CO" sz="2400" b="1" kern="1200" dirty="0" smtClean="0"/>
            <a:t>Ya no se conforman con las concupiscencias anteriores, sino que por la fe siguen las pisadas del Hijo de Dios, reflejan su carácter y se purifican a sí mismos como El es puro. </a:t>
          </a:r>
        </a:p>
        <a:p>
          <a:pPr lvl="0" algn="ctr" defTabSz="1066800" rtl="0">
            <a:lnSpc>
              <a:spcPct val="90000"/>
            </a:lnSpc>
            <a:spcBef>
              <a:spcPct val="0"/>
            </a:spcBef>
            <a:spcAft>
              <a:spcPct val="35000"/>
            </a:spcAft>
          </a:pPr>
          <a:r>
            <a:rPr lang="es-CO" sz="2400" b="1" kern="1200" dirty="0" smtClean="0">
              <a:solidFill>
                <a:srgbClr val="FFFF00"/>
              </a:solidFill>
            </a:rPr>
            <a:t>Aman ahora las cosas que en un tiempo aborrecían, y aborrecen las cosas que en otro tiempo amaban. </a:t>
          </a:r>
        </a:p>
        <a:p>
          <a:pPr lvl="0" algn="ctr" defTabSz="1066800" rtl="0">
            <a:lnSpc>
              <a:spcPct val="90000"/>
            </a:lnSpc>
            <a:spcBef>
              <a:spcPct val="0"/>
            </a:spcBef>
            <a:spcAft>
              <a:spcPct val="35000"/>
            </a:spcAft>
          </a:pPr>
          <a:r>
            <a:rPr lang="es-CO" sz="2400" b="1" kern="1200" dirty="0" smtClean="0">
              <a:solidFill>
                <a:srgbClr val="FFFF00"/>
              </a:solidFill>
            </a:rPr>
            <a:t>El que era orgulloso y dominador es ahora manso y humilde de corazón. </a:t>
          </a:r>
        </a:p>
        <a:p>
          <a:pPr lvl="0" algn="ctr" defTabSz="1066800" rtl="0">
            <a:lnSpc>
              <a:spcPct val="90000"/>
            </a:lnSpc>
            <a:spcBef>
              <a:spcPct val="0"/>
            </a:spcBef>
            <a:spcAft>
              <a:spcPct val="35000"/>
            </a:spcAft>
          </a:pPr>
          <a:r>
            <a:rPr lang="es-CO" sz="2400" b="1" kern="1200" dirty="0" smtClean="0">
              <a:solidFill>
                <a:srgbClr val="FFFF00"/>
              </a:solidFill>
            </a:rPr>
            <a:t>El que antes era vano y altanero, es ahora serio y discreto. El que antes era borracho, es ahora sobrio y el que era libertino, puro. </a:t>
          </a:r>
        </a:p>
        <a:p>
          <a:pPr lvl="0" algn="ctr" defTabSz="1066800" rtl="0">
            <a:lnSpc>
              <a:spcPct val="90000"/>
            </a:lnSpc>
            <a:spcBef>
              <a:spcPct val="0"/>
            </a:spcBef>
            <a:spcAft>
              <a:spcPct val="35000"/>
            </a:spcAft>
          </a:pPr>
          <a:r>
            <a:rPr lang="es-CO" sz="2400" b="1" kern="1200" dirty="0" smtClean="0"/>
            <a:t>Han dejado las costumbres y modas vanas del mundo. </a:t>
          </a:r>
          <a:endParaRPr lang="es-CO" sz="2400" b="1" kern="1200" dirty="0"/>
        </a:p>
      </dsp:txBody>
      <dsp:txXfrm>
        <a:off x="1235316" y="917443"/>
        <a:ext cx="5964649" cy="44298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74A166-222C-4211-92DE-14F035D287AA}">
      <dsp:nvSpPr>
        <dsp:cNvPr id="0" name=""/>
        <dsp:cNvSpPr/>
      </dsp:nvSpPr>
      <dsp:spPr>
        <a:xfrm>
          <a:off x="0" y="376197"/>
          <a:ext cx="8229600" cy="233766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s-CO" sz="3200" kern="1200" dirty="0" smtClean="0"/>
            <a:t>Los cristianos no buscan “</a:t>
          </a:r>
          <a:r>
            <a:rPr lang="es-CO" sz="3200" b="1" kern="1200" dirty="0" smtClean="0">
              <a:latin typeface="Agency FB" pitchFamily="34" charset="0"/>
            </a:rPr>
            <a:t>el adorno exterior</a:t>
          </a:r>
          <a:r>
            <a:rPr lang="es-CO" sz="3200" kern="1200" dirty="0" smtClean="0"/>
            <a:t>,” sino que “</a:t>
          </a:r>
          <a:r>
            <a:rPr lang="es-CO" sz="3200" b="1" kern="1200" dirty="0" smtClean="0">
              <a:latin typeface="Agency FB" pitchFamily="34" charset="0"/>
            </a:rPr>
            <a:t>sea adornado el hombre interior del corazón, con la ropa imperecedera de un espíritu manso y sosegado</a:t>
          </a:r>
          <a:r>
            <a:rPr lang="es-CO" sz="3200" kern="1200" dirty="0" smtClean="0"/>
            <a:t>."</a:t>
          </a:r>
          <a:endParaRPr lang="es-CO" sz="3200" kern="1200" dirty="0"/>
        </a:p>
      </dsp:txBody>
      <dsp:txXfrm>
        <a:off x="114115" y="490312"/>
        <a:ext cx="8001370" cy="2109430"/>
      </dsp:txXfrm>
    </dsp:sp>
    <dsp:sp modelId="{79E6ACC7-3F02-43BE-A28E-D2ACF10E978C}">
      <dsp:nvSpPr>
        <dsp:cNvPr id="0" name=""/>
        <dsp:cNvSpPr/>
      </dsp:nvSpPr>
      <dsp:spPr>
        <a:xfrm>
          <a:off x="0" y="2791617"/>
          <a:ext cx="8229600" cy="2337660"/>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s-CO" sz="2700" kern="1200" dirty="0" smtClean="0"/>
            <a:t>No hay evidencia de arrepentimiento verdadero cuando no se produce una reforma en la vida. </a:t>
          </a:r>
          <a:r>
            <a:rPr lang="es-CO" sz="2700" b="1" u="sng" kern="1200" dirty="0" smtClean="0"/>
            <a:t>Si restituye la prenda, devuelve lo que haya robado, confiesa sus pecados y ama a Dios y a su prójimo, el pecador puede estar seguro de que pasó de muerte a vida</a:t>
          </a:r>
          <a:r>
            <a:rPr lang="es-CO" sz="2700" kern="1200" dirty="0" smtClean="0"/>
            <a:t>.</a:t>
          </a:r>
          <a:endParaRPr lang="es-CO" sz="2700" kern="1200" dirty="0"/>
        </a:p>
      </dsp:txBody>
      <dsp:txXfrm>
        <a:off x="114115" y="2905732"/>
        <a:ext cx="8001370" cy="21094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A202FC-0A08-4D3E-9261-8AF70B7A3CB1}">
      <dsp:nvSpPr>
        <dsp:cNvPr id="0" name=""/>
        <dsp:cNvSpPr/>
      </dsp:nvSpPr>
      <dsp:spPr>
        <a:xfrm>
          <a:off x="0" y="519451"/>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2741969-95B6-4EC2-ADA6-8C19256E2C32}">
      <dsp:nvSpPr>
        <dsp:cNvPr id="0" name=""/>
        <dsp:cNvSpPr/>
      </dsp:nvSpPr>
      <dsp:spPr>
        <a:xfrm>
          <a:off x="2468880" y="519452"/>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0" kern="1200" dirty="0" smtClean="0">
              <a:solidFill>
                <a:srgbClr val="FF0000"/>
              </a:solidFill>
            </a:rPr>
            <a:t>La hermosura del carácter de Cristo ha de verse en los que le siguen. El se deleitaba en hacer la voluntad de Dios. El poder que predominaba en la vida de nuestro Salvador era el amor a Dios y el celo por su gloria. El amor embellecía y ennoblecía todas sus acciones. </a:t>
          </a:r>
        </a:p>
        <a:p>
          <a:pPr lvl="0" algn="ctr" defTabSz="889000" rtl="0">
            <a:lnSpc>
              <a:spcPct val="90000"/>
            </a:lnSpc>
            <a:spcBef>
              <a:spcPct val="0"/>
            </a:spcBef>
            <a:spcAft>
              <a:spcPct val="35000"/>
            </a:spcAft>
          </a:pPr>
          <a:r>
            <a:rPr lang="es-CO" sz="2000" kern="1200" dirty="0" smtClean="0"/>
            <a:t>El amor es de Dios; el corazón inconverso no puede producirlo u originarlo. Se encuentra solamente en el corazón donde Cristo reina. “</a:t>
          </a:r>
          <a:r>
            <a:rPr lang="es-CO" sz="2000" b="1" kern="1200" dirty="0" smtClean="0">
              <a:latin typeface="Agency FB" pitchFamily="34" charset="0"/>
            </a:rPr>
            <a:t>Nosotros amamos, por cuanto él nos amó primero.</a:t>
          </a:r>
          <a:r>
            <a:rPr lang="es-CO" sz="2000" kern="1200" dirty="0" smtClean="0"/>
            <a:t>” 1 Juan 4:19. </a:t>
          </a:r>
        </a:p>
        <a:p>
          <a:pPr lvl="0" algn="ctr" defTabSz="889000" rtl="0">
            <a:lnSpc>
              <a:spcPct val="90000"/>
            </a:lnSpc>
            <a:spcBef>
              <a:spcPct val="0"/>
            </a:spcBef>
            <a:spcAft>
              <a:spcPct val="35000"/>
            </a:spcAft>
          </a:pPr>
          <a:r>
            <a:rPr lang="es-CO" sz="2000" kern="1200" dirty="0" smtClean="0">
              <a:solidFill>
                <a:srgbClr val="FF0000"/>
              </a:solidFill>
            </a:rPr>
            <a:t>En el corazón regenerado por la gracia divina, el amor es el móvil de las acciones. Modifica el carácter, gobierna los impulsos, restringe las pasiones, subyuga la enemistad y ennoblece los afectos. Este amor atesorado en el alma endulza la vida y derrama una influencia purificadora sobre todos los que están en derredor. Por que de tal manera amó Dios</a:t>
          </a:r>
          <a:endParaRPr lang="es-CO" sz="2000" kern="1200" dirty="0">
            <a:solidFill>
              <a:srgbClr val="FF0000"/>
            </a:solidFill>
          </a:endParaRPr>
        </a:p>
      </dsp:txBody>
      <dsp:txXfrm>
        <a:off x="2468880" y="519452"/>
        <a:ext cx="5760719" cy="49377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BE3CCB-DA7E-4EAE-BC5D-FD4C49CADD89}">
      <dsp:nvSpPr>
        <dsp:cNvPr id="0" name=""/>
        <dsp:cNvSpPr/>
      </dsp:nvSpPr>
      <dsp:spPr>
        <a:xfrm>
          <a:off x="0" y="24420"/>
          <a:ext cx="8229600" cy="2031631"/>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Hay dos errores contra los cuales los hijos de Dios, particularmente los que apenas han comenzado a confiar en su gracia, deben guardarse en forma especial. </a:t>
          </a:r>
          <a:endParaRPr lang="es-CO" sz="2400" kern="1200" dirty="0"/>
        </a:p>
      </dsp:txBody>
      <dsp:txXfrm>
        <a:off x="99176" y="123596"/>
        <a:ext cx="8031248" cy="1833279"/>
      </dsp:txXfrm>
    </dsp:sp>
    <dsp:sp modelId="{1522414F-8404-4573-AD7B-10ADBE81FB10}">
      <dsp:nvSpPr>
        <dsp:cNvPr id="0" name=""/>
        <dsp:cNvSpPr/>
      </dsp:nvSpPr>
      <dsp:spPr>
        <a:xfrm>
          <a:off x="0" y="2116532"/>
          <a:ext cx="8229600" cy="2031631"/>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b="1" kern="1200" dirty="0" smtClean="0"/>
            <a:t>1). </a:t>
          </a:r>
          <a:r>
            <a:rPr lang="es-CO" sz="2000" kern="1200" dirty="0" smtClean="0"/>
            <a:t>El primero, en el cual ya se ha insistido, es el de fijarnos en nuestras propias obras, confiando en algo que podamos hacer para ponernos en armonía con Dios. El que está procurando llegar a ser santo mediante sus esfuerzos por observar la ley, está procurando una imposibilidad. Todo lo que el hombre puede hacer sin Cristo está contaminado de egoísmo y pecado. Sólo la gracia de Cristo, por medio de la fe, puede hacernos santos.</a:t>
          </a:r>
          <a:endParaRPr lang="es-CO" sz="2000" kern="1200" dirty="0"/>
        </a:p>
      </dsp:txBody>
      <dsp:txXfrm>
        <a:off x="99176" y="2215708"/>
        <a:ext cx="8031248" cy="1833279"/>
      </dsp:txXfrm>
    </dsp:sp>
    <dsp:sp modelId="{A4D0496B-9CCC-4645-BD24-4A9558B08153}">
      <dsp:nvSpPr>
        <dsp:cNvPr id="0" name=""/>
        <dsp:cNvSpPr/>
      </dsp:nvSpPr>
      <dsp:spPr>
        <a:xfrm>
          <a:off x="0" y="4208643"/>
          <a:ext cx="8229600" cy="2031631"/>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s-CO" sz="2100" b="1" kern="1200" dirty="0" smtClean="0"/>
            <a:t>2). </a:t>
          </a:r>
          <a:r>
            <a:rPr lang="es-CO" sz="2100" kern="1200" dirty="0" smtClean="0"/>
            <a:t>El error opuesto y no menos peligroso consiste en sostener que la fe en Cristo exime a los hombres de guardar la ley de Dios, y que en vista de que sólo por la fe llegamos a ser participantes de la gracia de Cristo, nuestras obras no tienen nada que ver con nuestra redención.</a:t>
          </a:r>
          <a:endParaRPr lang="es-CO" sz="2100" kern="1200" dirty="0"/>
        </a:p>
      </dsp:txBody>
      <dsp:txXfrm>
        <a:off x="99176" y="4307819"/>
        <a:ext cx="8031248" cy="183327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3ED5F0-9F4E-4626-814B-E2F26F35975B}">
      <dsp:nvSpPr>
        <dsp:cNvPr id="0" name=""/>
        <dsp:cNvSpPr/>
      </dsp:nvSpPr>
      <dsp:spPr>
        <a:xfrm>
          <a:off x="0" y="226973"/>
          <a:ext cx="8229600" cy="4979520"/>
        </a:xfrm>
        <a:prstGeom prst="roundRect">
          <a:avLst/>
        </a:prstGeom>
        <a:solidFill>
          <a:srgbClr val="002060"/>
        </a:solidFill>
        <a:ln w="25400" cap="flat" cmpd="sng" algn="ctr">
          <a:solidFill>
            <a:schemeClr val="lt1">
              <a:hueOff val="0"/>
              <a:satOff val="0"/>
              <a:lumOff val="0"/>
              <a:alphaOff val="0"/>
            </a:schemeClr>
          </a:solidFill>
          <a:prstDash val="solid"/>
        </a:ln>
        <a:effectLst/>
        <a:scene3d>
          <a:camera prst="isometricOffAxis1Righ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La condición para alcanzar la vida eterna es ahora exactamente la misma de siempre, tal cual era en el paraíso antes de la caída de nuestros primeros padres: </a:t>
          </a:r>
        </a:p>
        <a:p>
          <a:pPr lvl="0" algn="ctr" defTabSz="1244600" rtl="0">
            <a:lnSpc>
              <a:spcPct val="90000"/>
            </a:lnSpc>
            <a:spcBef>
              <a:spcPct val="0"/>
            </a:spcBef>
            <a:spcAft>
              <a:spcPct val="35000"/>
            </a:spcAft>
          </a:pPr>
          <a:r>
            <a:rPr lang="es-CO" sz="2800" b="1" kern="1200" dirty="0" smtClean="0">
              <a:solidFill>
                <a:srgbClr val="FFFF00"/>
              </a:solidFill>
            </a:rPr>
            <a:t>la perfecta obediencia a la ley de Dios, la perfecta justicia. </a:t>
          </a:r>
        </a:p>
        <a:p>
          <a:pPr lvl="0" algn="ctr" defTabSz="1244600" rtl="0">
            <a:lnSpc>
              <a:spcPct val="90000"/>
            </a:lnSpc>
            <a:spcBef>
              <a:spcPct val="0"/>
            </a:spcBef>
            <a:spcAft>
              <a:spcPct val="35000"/>
            </a:spcAft>
          </a:pPr>
          <a:r>
            <a:rPr lang="es-CO" sz="2800" kern="1200" dirty="0" smtClean="0"/>
            <a:t>Si la vida eterna se concediera con alguna condición inferior a ésta, peligraría la felicidad de todo el universo. Se le abriría la puerta al pecado con toda su secuela de dolor y miseria para siempre.</a:t>
          </a:r>
          <a:endParaRPr lang="es-CO" sz="2800" kern="1200" dirty="0"/>
        </a:p>
      </dsp:txBody>
      <dsp:txXfrm>
        <a:off x="243080" y="470053"/>
        <a:ext cx="7743440" cy="44933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C868BC-B524-4E13-8C9C-412926616873}">
      <dsp:nvSpPr>
        <dsp:cNvPr id="0" name=""/>
        <dsp:cNvSpPr/>
      </dsp:nvSpPr>
      <dsp:spPr>
        <a:xfrm>
          <a:off x="0" y="55545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90D18A-A179-4A26-97C9-3C78F2520323}">
      <dsp:nvSpPr>
        <dsp:cNvPr id="0" name=""/>
        <dsp:cNvSpPr/>
      </dsp:nvSpPr>
      <dsp:spPr>
        <a:xfrm>
          <a:off x="2468880" y="55545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s-CO" sz="1800" kern="1200" dirty="0" smtClean="0"/>
            <a:t>Antes que Adán cayese le era posible desarrollar un carácter justo por la obediencia a la ley de Dios. Mas no lo hizo, y por causa de su caída tenemos una naturaleza pecaminosa y no podemos hacernos justos a nosotros mismos. Puesto que somos pecadores y malos, no podemos obedecer perfectamente una ley santa. No tenemos justicia propia con que cumplir lo que la ley de Dios exige. </a:t>
          </a:r>
        </a:p>
        <a:p>
          <a:pPr lvl="0" algn="ctr" defTabSz="800100" rtl="0">
            <a:lnSpc>
              <a:spcPct val="90000"/>
            </a:lnSpc>
            <a:spcBef>
              <a:spcPct val="0"/>
            </a:spcBef>
            <a:spcAft>
              <a:spcPct val="35000"/>
            </a:spcAft>
          </a:pPr>
          <a:r>
            <a:rPr lang="es-CO" sz="1800" b="1" kern="1200" dirty="0" smtClean="0">
              <a:solidFill>
                <a:srgbClr val="FF0000"/>
              </a:solidFill>
            </a:rPr>
            <a:t>Pero Cristo nos preparó una vía de escape. Vivió en esta tierra en medio de pruebas y tentaciones como las que nosotros tenemos que arrostrar. Sin embargo, su vida </a:t>
          </a:r>
          <a:r>
            <a:rPr lang="es-CO" sz="1800" b="1" kern="1200" dirty="0" err="1" smtClean="0">
              <a:solidFill>
                <a:srgbClr val="FF0000"/>
              </a:solidFill>
            </a:rPr>
            <a:t>fué</a:t>
          </a:r>
          <a:r>
            <a:rPr lang="es-CO" sz="1800" b="1" kern="1200" dirty="0" smtClean="0">
              <a:solidFill>
                <a:srgbClr val="FF0000"/>
              </a:solidFill>
            </a:rPr>
            <a:t> impecable. Murió por nosotros, y ahora ofrece quitar nuestros pecados y vestirnos de su justicia. </a:t>
          </a:r>
        </a:p>
        <a:p>
          <a:pPr lvl="0" algn="ctr" defTabSz="800100" rtl="0">
            <a:lnSpc>
              <a:spcPct val="90000"/>
            </a:lnSpc>
            <a:spcBef>
              <a:spcPct val="0"/>
            </a:spcBef>
            <a:spcAft>
              <a:spcPct val="35000"/>
            </a:spcAft>
          </a:pPr>
          <a:r>
            <a:rPr lang="es-CO" sz="1800" kern="1200" dirty="0" smtClean="0"/>
            <a:t>Si os entregáis a El y le aceptáis como vuestro Salvador, por pecaminosa que haya sido vuestra vida, seréis contados entre los justos, por consideración hacia El. El carácter de Cristo reemplaza el vuestro, y sois aceptados por Dios como si no hubierais pecado.</a:t>
          </a:r>
          <a:endParaRPr lang="es-CO" sz="1800" kern="1200" dirty="0"/>
        </a:p>
      </dsp:txBody>
      <dsp:txXfrm>
        <a:off x="2468880" y="555455"/>
        <a:ext cx="5760719" cy="493776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61082E-08DA-4C14-B07E-735CC5A6848B}">
      <dsp:nvSpPr>
        <dsp:cNvPr id="0" name=""/>
        <dsp:cNvSpPr/>
      </dsp:nvSpPr>
      <dsp:spPr>
        <a:xfrm>
          <a:off x="-407971" y="0"/>
          <a:ext cx="5976664" cy="5976664"/>
        </a:xfrm>
        <a:prstGeom prst="triangl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A3A91C-A85E-470B-9268-4B7CC731F1C1}">
      <dsp:nvSpPr>
        <dsp:cNvPr id="0" name=""/>
        <dsp:cNvSpPr/>
      </dsp:nvSpPr>
      <dsp:spPr>
        <a:xfrm>
          <a:off x="407982" y="600876"/>
          <a:ext cx="8229588" cy="1414788"/>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solidFill>
            </a:rPr>
            <a:t>Más aún, Cristo cambia el corazón, y habita en el vuestro por la fe. Debéis mantener esta comunión con Cristo por la fe y la sumisión continua de vuestra voluntad a El. Mientras lo hagáis, El obrará en vosotros para que queráis y hagáis conforme a su beneplácit</a:t>
          </a:r>
          <a:r>
            <a:rPr lang="es-CO" sz="2000" kern="1200" dirty="0" smtClean="0"/>
            <a:t>o</a:t>
          </a:r>
          <a:r>
            <a:rPr lang="es-CO" sz="1700" kern="1200" dirty="0" smtClean="0"/>
            <a:t>. </a:t>
          </a:r>
          <a:endParaRPr lang="es-CO" sz="1700" kern="1200" dirty="0"/>
        </a:p>
      </dsp:txBody>
      <dsp:txXfrm>
        <a:off x="477046" y="669940"/>
        <a:ext cx="8091460" cy="1276660"/>
      </dsp:txXfrm>
    </dsp:sp>
    <dsp:sp modelId="{05658DDE-1DE9-4101-AD99-4E554F4A0DE7}">
      <dsp:nvSpPr>
        <dsp:cNvPr id="0" name=""/>
        <dsp:cNvSpPr/>
      </dsp:nvSpPr>
      <dsp:spPr>
        <a:xfrm>
          <a:off x="802428" y="2192513"/>
          <a:ext cx="7440695" cy="1414788"/>
        </a:xfrm>
        <a:prstGeom prst="roundRect">
          <a:avLst/>
        </a:prstGeom>
        <a:solidFill>
          <a:schemeClr val="accent6">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b="1" kern="1200" dirty="0" smtClean="0"/>
            <a:t>Así podréis decir: “Aquella vida que ahora vivo en la carne, la vivo por la fe en el Hijo de Dios, el cual me amó, y se dio a sí mismo por mí.” Así dijo el Señor Jesús a sus discípulos: </a:t>
          </a:r>
          <a:endParaRPr lang="es-CO" sz="2400" b="1" kern="1200" dirty="0"/>
        </a:p>
      </dsp:txBody>
      <dsp:txXfrm>
        <a:off x="871492" y="2261577"/>
        <a:ext cx="7302567" cy="1276660"/>
      </dsp:txXfrm>
    </dsp:sp>
    <dsp:sp modelId="{3821F949-B461-4CAE-B431-C9896218E96F}">
      <dsp:nvSpPr>
        <dsp:cNvPr id="0" name=""/>
        <dsp:cNvSpPr/>
      </dsp:nvSpPr>
      <dsp:spPr>
        <a:xfrm>
          <a:off x="1090469" y="3784150"/>
          <a:ext cx="6864613" cy="1414788"/>
        </a:xfrm>
        <a:prstGeom prst="roundRect">
          <a:avLst/>
        </a:prstGeom>
        <a:solidFill>
          <a:schemeClr val="accent5">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t>«No sois vosotros quienes habláis, sino el Espíritu de vuestro Padre que habla en vosotros.”» De modo que si Cristo obra en vosotros, manifestaréis el mismo espíritu y haréis las mismas obras que El: obras de justicia y obediencia.</a:t>
          </a:r>
          <a:endParaRPr lang="es-CO" sz="2000" b="1" kern="1200" dirty="0"/>
        </a:p>
      </dsp:txBody>
      <dsp:txXfrm>
        <a:off x="1159533" y="3853214"/>
        <a:ext cx="6726485" cy="12766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D80E72-4B07-461D-87B3-A8153039043A}">
      <dsp:nvSpPr>
        <dsp:cNvPr id="0" name=""/>
        <dsp:cNvSpPr/>
      </dsp:nvSpPr>
      <dsp:spPr>
        <a:xfrm>
          <a:off x="0" y="39186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75DCB2-0C5E-40C6-91A5-5E7EC2C1B1A5}">
      <dsp:nvSpPr>
        <dsp:cNvPr id="0" name=""/>
        <dsp:cNvSpPr/>
      </dsp:nvSpPr>
      <dsp:spPr>
        <a:xfrm>
          <a:off x="2468880" y="39186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b="1" kern="1200" dirty="0" smtClean="0">
              <a:solidFill>
                <a:srgbClr val="FF0000"/>
              </a:solidFill>
            </a:rPr>
            <a:t>Así que no hay en nosotros mismos cosa alguna de que jactarnos. No tenemos motivo para ensalzarnos. El único fundamento de nuestra esperanza es la justicia de Cristo que nos es imputada y la que produce su Espíritu obrando en nosotros y por nosotros.</a:t>
          </a:r>
          <a:endParaRPr lang="es-CO" sz="2200" b="1" kern="1200" dirty="0">
            <a:solidFill>
              <a:srgbClr val="FF0000"/>
            </a:solidFill>
          </a:endParaRPr>
        </a:p>
      </dsp:txBody>
      <dsp:txXfrm>
        <a:off x="2468880" y="391869"/>
        <a:ext cx="5760719" cy="2345436"/>
      </dsp:txXfrm>
    </dsp:sp>
    <dsp:sp modelId="{FB3A3177-0D9C-48DB-9437-25B69BF08D13}">
      <dsp:nvSpPr>
        <dsp:cNvPr id="0" name=""/>
        <dsp:cNvSpPr/>
      </dsp:nvSpPr>
      <dsp:spPr>
        <a:xfrm>
          <a:off x="2446023" y="2737305"/>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82AA931-3332-4C92-9845-8D62314AE779}">
      <dsp:nvSpPr>
        <dsp:cNvPr id="0" name=""/>
        <dsp:cNvSpPr/>
      </dsp:nvSpPr>
      <dsp:spPr>
        <a:xfrm>
          <a:off x="2499757" y="2737305"/>
          <a:ext cx="5698965"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Cuando hablamos de la fe debemos tener siempre presente una distinción. Hay una clase de creencia enteramente distinta de la fe. </a:t>
          </a:r>
          <a:r>
            <a:rPr lang="es-CO" sz="2200" b="1" kern="1200" dirty="0" smtClean="0">
              <a:solidFill>
                <a:srgbClr val="FF0000"/>
              </a:solidFill>
            </a:rPr>
            <a:t>La existencia y el poder de Dios, la verdad de su Palabra, son hechos que aun Satanás y sus huestes no pueden negar en lo íntimo de su corazón. </a:t>
          </a:r>
          <a:endParaRPr lang="es-CO" sz="2200" b="1" kern="1200" dirty="0">
            <a:solidFill>
              <a:srgbClr val="FF0000"/>
            </a:solidFill>
          </a:endParaRPr>
        </a:p>
      </dsp:txBody>
      <dsp:txXfrm>
        <a:off x="2499757" y="2737305"/>
        <a:ext cx="5698965" cy="234543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5D2631-9EF1-4ADF-92D7-0F5F58B16E79}">
      <dsp:nvSpPr>
        <dsp:cNvPr id="0" name=""/>
        <dsp:cNvSpPr/>
      </dsp:nvSpPr>
      <dsp:spPr>
        <a:xfrm>
          <a:off x="1727" y="0"/>
          <a:ext cx="2688282" cy="5976664"/>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kern="1200" dirty="0" smtClean="0"/>
            <a:t>Hay personas que han conocido el amor perdonador de Cristo y desean realmente ser hijos de Dios; pero reconocen que su carácter es imperfecto y su vida defectuosa; y propenden a dudar de si sus corazones han sido regenerados por el Espíritu Santo. </a:t>
          </a:r>
          <a:endParaRPr lang="es-CO" sz="1800" kern="1200" dirty="0"/>
        </a:p>
      </dsp:txBody>
      <dsp:txXfrm>
        <a:off x="1727" y="2390665"/>
        <a:ext cx="2688282" cy="2390665"/>
      </dsp:txXfrm>
    </dsp:sp>
    <dsp:sp modelId="{13FA7D78-B4DA-4B0F-AEEC-36347789573C}">
      <dsp:nvSpPr>
        <dsp:cNvPr id="0" name=""/>
        <dsp:cNvSpPr/>
      </dsp:nvSpPr>
      <dsp:spPr>
        <a:xfrm>
          <a:off x="514391" y="0"/>
          <a:ext cx="1990229" cy="1990229"/>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BEB4445-D5A2-4007-8219-7C17A3351EEB}">
      <dsp:nvSpPr>
        <dsp:cNvPr id="0" name=""/>
        <dsp:cNvSpPr/>
      </dsp:nvSpPr>
      <dsp:spPr>
        <a:xfrm>
          <a:off x="2770658" y="0"/>
          <a:ext cx="2688282" cy="5976664"/>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b="1" kern="1200" dirty="0" smtClean="0">
              <a:solidFill>
                <a:srgbClr val="002060"/>
              </a:solidFill>
            </a:rPr>
            <a:t>A los tales quiero decirles que no cedan a la desesperación. A menudo tenemos que postrarnos y llorar a los pies de Jesús por causa de nuestras culpas y equivocaciones; pero no debemos desanimarnos. </a:t>
          </a:r>
          <a:endParaRPr lang="es-CO" sz="2000" b="1" kern="1200" dirty="0">
            <a:solidFill>
              <a:srgbClr val="002060"/>
            </a:solidFill>
          </a:endParaRPr>
        </a:p>
      </dsp:txBody>
      <dsp:txXfrm>
        <a:off x="2770658" y="2390665"/>
        <a:ext cx="2688282" cy="2390665"/>
      </dsp:txXfrm>
    </dsp:sp>
    <dsp:sp modelId="{BFBCF0C8-B423-4449-B823-1305C37AC853}">
      <dsp:nvSpPr>
        <dsp:cNvPr id="0" name=""/>
        <dsp:cNvSpPr/>
      </dsp:nvSpPr>
      <dsp:spPr>
        <a:xfrm>
          <a:off x="3106689" y="0"/>
          <a:ext cx="1990229" cy="1990229"/>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0DE1D9C-2E8D-42D0-849E-907FE09AFF29}">
      <dsp:nvSpPr>
        <dsp:cNvPr id="0" name=""/>
        <dsp:cNvSpPr/>
      </dsp:nvSpPr>
      <dsp:spPr>
        <a:xfrm>
          <a:off x="5539589" y="0"/>
          <a:ext cx="2688282" cy="5976664"/>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s-CO" sz="2400" kern="1200" dirty="0" smtClean="0"/>
            <a:t>Aun si somos vencidos por el enemigo, no somos desechados ni abandonados por Dios. No; Cristo está a la diestra de Dios, e intercede por nosotros. </a:t>
          </a:r>
          <a:endParaRPr lang="es-CO" sz="2400" kern="1200" dirty="0"/>
        </a:p>
      </dsp:txBody>
      <dsp:txXfrm>
        <a:off x="5539589" y="2390665"/>
        <a:ext cx="2688282" cy="2390665"/>
      </dsp:txXfrm>
    </dsp:sp>
    <dsp:sp modelId="{EEC72072-4784-4E70-A49F-06AFB5AB1450}">
      <dsp:nvSpPr>
        <dsp:cNvPr id="0" name=""/>
        <dsp:cNvSpPr/>
      </dsp:nvSpPr>
      <dsp:spPr>
        <a:xfrm>
          <a:off x="5987013" y="0"/>
          <a:ext cx="1990229" cy="1990229"/>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E308E8-2EB9-4A78-A864-69C7515DDB9A}">
      <dsp:nvSpPr>
        <dsp:cNvPr id="0" name=""/>
        <dsp:cNvSpPr/>
      </dsp:nvSpPr>
      <dsp:spPr>
        <a:xfrm>
          <a:off x="370371" y="5256583"/>
          <a:ext cx="7571232" cy="464458"/>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3BC17F-C28A-42F8-A36E-8F20ED2F6068}">
      <dsp:nvSpPr>
        <dsp:cNvPr id="0" name=""/>
        <dsp:cNvSpPr/>
      </dsp:nvSpPr>
      <dsp:spPr>
        <a:xfrm>
          <a:off x="1727" y="0"/>
          <a:ext cx="2688282" cy="612068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Dice el discípulo amado: “Estas cosas os escribo, para que no pequéis. Y si alguno pecare, abogado tenemos para con el Padre, a saber, a Jesucristo el Justo.” Y no olvidéis las palabras de Cristo: “Porque el Padre mismo os ama.”</a:t>
          </a:r>
          <a:endParaRPr lang="es-CO" sz="2000" kern="1200" dirty="0"/>
        </a:p>
      </dsp:txBody>
      <dsp:txXfrm>
        <a:off x="1727" y="2448272"/>
        <a:ext cx="2688282" cy="2448272"/>
      </dsp:txXfrm>
    </dsp:sp>
    <dsp:sp modelId="{7FA1D370-6C32-431E-9F59-2FBCFA9FA874}">
      <dsp:nvSpPr>
        <dsp:cNvPr id="0" name=""/>
        <dsp:cNvSpPr/>
      </dsp:nvSpPr>
      <dsp:spPr>
        <a:xfrm>
          <a:off x="370393" y="72009"/>
          <a:ext cx="2038186" cy="2038186"/>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16C46A-43DA-4F23-AC39-F824B2DD771B}">
      <dsp:nvSpPr>
        <dsp:cNvPr id="0" name=""/>
        <dsp:cNvSpPr/>
      </dsp:nvSpPr>
      <dsp:spPr>
        <a:xfrm>
          <a:off x="2770658" y="0"/>
          <a:ext cx="2688282" cy="612068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El desea reconciliaros con él, quiere ver su pureza y santidad reflejadas en vosotros. Y si tan sólo estáis dispuestos a entregaros a El, el que comenzó en vosotros la buena obra, la perfeccionará hasta el día de nuestro Señor Jesucristo. </a:t>
          </a:r>
          <a:endParaRPr lang="es-CO" sz="2000" kern="1200" dirty="0"/>
        </a:p>
      </dsp:txBody>
      <dsp:txXfrm>
        <a:off x="2770658" y="2448272"/>
        <a:ext cx="2688282" cy="2448272"/>
      </dsp:txXfrm>
    </dsp:sp>
    <dsp:sp modelId="{B75F005F-A7BF-41E4-B15B-D4FE47F6601C}">
      <dsp:nvSpPr>
        <dsp:cNvPr id="0" name=""/>
        <dsp:cNvSpPr/>
      </dsp:nvSpPr>
      <dsp:spPr>
        <a:xfrm>
          <a:off x="3034683" y="72009"/>
          <a:ext cx="2038186" cy="2038186"/>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B4616A3-182C-410F-B7D3-002ED9806A58}">
      <dsp:nvSpPr>
        <dsp:cNvPr id="0" name=""/>
        <dsp:cNvSpPr/>
      </dsp:nvSpPr>
      <dsp:spPr>
        <a:xfrm>
          <a:off x="5539589" y="0"/>
          <a:ext cx="2688282" cy="612068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Orad con más fervor; creed más implícitamente. Cuando lleguemos a desconfiar de nuestra propia fuerza, confiaremos en el poder de nuestro Redentor y alabaremos a Aquel que es la salud de nuestro rostro.</a:t>
          </a:r>
          <a:endParaRPr lang="es-CO" sz="2000" kern="1200" dirty="0"/>
        </a:p>
      </dsp:txBody>
      <dsp:txXfrm>
        <a:off x="5539589" y="2448272"/>
        <a:ext cx="2688282" cy="2448272"/>
      </dsp:txXfrm>
    </dsp:sp>
    <dsp:sp modelId="{EC44D68F-2D4B-4567-842D-F2612F060856}">
      <dsp:nvSpPr>
        <dsp:cNvPr id="0" name=""/>
        <dsp:cNvSpPr/>
      </dsp:nvSpPr>
      <dsp:spPr>
        <a:xfrm>
          <a:off x="5987010" y="72009"/>
          <a:ext cx="2038186" cy="2038186"/>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300679-8ABA-4295-8A69-355C05E9D2E2}">
      <dsp:nvSpPr>
        <dsp:cNvPr id="0" name=""/>
        <dsp:cNvSpPr/>
      </dsp:nvSpPr>
      <dsp:spPr>
        <a:xfrm>
          <a:off x="370371" y="5400600"/>
          <a:ext cx="7571232" cy="486061"/>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E551FD-C724-44AA-A624-E2AC06250A41}">
      <dsp:nvSpPr>
        <dsp:cNvPr id="0" name=""/>
        <dsp:cNvSpPr/>
      </dsp:nvSpPr>
      <dsp:spPr>
        <a:xfrm>
          <a:off x="3536" y="0"/>
          <a:ext cx="4050506" cy="5976664"/>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solidFill>
            </a:rPr>
            <a:t>Cuanto más cerca estéis de Jesús, más imperfectos os reconoceréis; porque veréis tanto más claramente vuestros defectos a la luz del contraste de su perfecta naturaleza. Esta es una señal cierta de que los engaños de Satanás han perdido su poder, y de que el Espíritu de Dios os está despertando.</a:t>
          </a:r>
          <a:endParaRPr lang="es-CO" sz="2000" b="1" kern="1200" dirty="0">
            <a:solidFill>
              <a:schemeClr val="bg1"/>
            </a:solidFill>
          </a:endParaRPr>
        </a:p>
      </dsp:txBody>
      <dsp:txXfrm>
        <a:off x="3536" y="2390665"/>
        <a:ext cx="4050506" cy="2390665"/>
      </dsp:txXfrm>
    </dsp:sp>
    <dsp:sp modelId="{6078853E-970B-443B-877C-967B268CB9DB}">
      <dsp:nvSpPr>
        <dsp:cNvPr id="0" name=""/>
        <dsp:cNvSpPr/>
      </dsp:nvSpPr>
      <dsp:spPr>
        <a:xfrm>
          <a:off x="1090455" y="72006"/>
          <a:ext cx="1990229" cy="1990229"/>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8B42D93-9857-454B-8AD3-3ADD7B0C4501}">
      <dsp:nvSpPr>
        <dsp:cNvPr id="0" name=""/>
        <dsp:cNvSpPr/>
      </dsp:nvSpPr>
      <dsp:spPr>
        <a:xfrm>
          <a:off x="4175557" y="0"/>
          <a:ext cx="4050506" cy="5976664"/>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b="1" kern="1200" dirty="0" smtClean="0"/>
            <a:t>No puede existir amor profundo hacia el Señor Jesús en el corazón que no comprende su propia perversidad. El alma transformada por la gracia de Cristo admirará el divino carácter de El; pero cuando no vemos nuestra propia deformidad moral damos prueba inequívoca de que no hemos vislumbrado la belleza y excelencia de Cristo.</a:t>
          </a:r>
          <a:endParaRPr lang="es-CO" sz="2000" b="1" kern="1200" dirty="0"/>
        </a:p>
      </dsp:txBody>
      <dsp:txXfrm>
        <a:off x="4175557" y="2390665"/>
        <a:ext cx="4050506" cy="2390665"/>
      </dsp:txXfrm>
    </dsp:sp>
    <dsp:sp modelId="{A4FD1A75-E6CF-426B-973C-FFFE6FC74823}">
      <dsp:nvSpPr>
        <dsp:cNvPr id="0" name=""/>
        <dsp:cNvSpPr/>
      </dsp:nvSpPr>
      <dsp:spPr>
        <a:xfrm>
          <a:off x="5194929" y="72006"/>
          <a:ext cx="1990229" cy="1990229"/>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8441638-6C01-4977-B95A-9A222670EA02}">
      <dsp:nvSpPr>
        <dsp:cNvPr id="0" name=""/>
        <dsp:cNvSpPr/>
      </dsp:nvSpPr>
      <dsp:spPr>
        <a:xfrm>
          <a:off x="370371" y="5112565"/>
          <a:ext cx="7571232" cy="522058"/>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4CAED4-595D-4D53-B227-8D6947014DEF}">
      <dsp:nvSpPr>
        <dsp:cNvPr id="0" name=""/>
        <dsp:cNvSpPr/>
      </dsp:nvSpPr>
      <dsp:spPr>
        <a:xfrm>
          <a:off x="0" y="0"/>
          <a:ext cx="2832292" cy="5904656"/>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s-CO" sz="2400" b="1" kern="1200" dirty="0" smtClean="0"/>
            <a:t>Mientras menos cosas dignas de estima veamos en nosotros, más encontraremos que apreciar en la pureza y santidad infinitas de nuestro Salvador</a:t>
          </a:r>
          <a:r>
            <a:rPr lang="es-CO" sz="1600" kern="1200" dirty="0" smtClean="0"/>
            <a:t>. </a:t>
          </a:r>
          <a:endParaRPr lang="es-CO" sz="1600" kern="1200" dirty="0"/>
        </a:p>
      </dsp:txBody>
      <dsp:txXfrm>
        <a:off x="0" y="2361862"/>
        <a:ext cx="2832292" cy="2361862"/>
      </dsp:txXfrm>
    </dsp:sp>
    <dsp:sp modelId="{E307CB43-05D6-47E9-9795-554E47D7CF92}">
      <dsp:nvSpPr>
        <dsp:cNvPr id="0" name=""/>
        <dsp:cNvSpPr/>
      </dsp:nvSpPr>
      <dsp:spPr>
        <a:xfrm>
          <a:off x="512758" y="0"/>
          <a:ext cx="1966250" cy="1966250"/>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DA73DDD-FD44-4876-89C4-C295FBFB46AC}">
      <dsp:nvSpPr>
        <dsp:cNvPr id="0" name=""/>
        <dsp:cNvSpPr/>
      </dsp:nvSpPr>
      <dsp:spPr>
        <a:xfrm>
          <a:off x="2910976" y="0"/>
          <a:ext cx="2619970" cy="5904656"/>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Una percepción de nuestra pecaminosidad nos impulsa hacia Aquel que puede perdonarnos, y cuando comprendiendo nuestro desamparo nos esforcemos por seguir a Cristo, El se nos revelará con poder. </a:t>
          </a:r>
          <a:endParaRPr lang="es-CO" sz="2000" kern="1200" dirty="0"/>
        </a:p>
      </dsp:txBody>
      <dsp:txXfrm>
        <a:off x="2910976" y="2361862"/>
        <a:ext cx="2619970" cy="2361862"/>
      </dsp:txXfrm>
    </dsp:sp>
    <dsp:sp modelId="{82716024-C207-4AF1-897B-AB633C1D251D}">
      <dsp:nvSpPr>
        <dsp:cNvPr id="0" name=""/>
        <dsp:cNvSpPr/>
      </dsp:nvSpPr>
      <dsp:spPr>
        <a:xfrm>
          <a:off x="3322719" y="0"/>
          <a:ext cx="1966250" cy="1634150"/>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CE32FE4-334C-4C33-892E-0A6BEBA48F2B}">
      <dsp:nvSpPr>
        <dsp:cNvPr id="0" name=""/>
        <dsp:cNvSpPr/>
      </dsp:nvSpPr>
      <dsp:spPr>
        <a:xfrm>
          <a:off x="5609545" y="0"/>
          <a:ext cx="2619970" cy="5904656"/>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b="1" kern="1200" dirty="0" smtClean="0"/>
            <a:t>Cuanto más nos impulse hacia El y hacia la Palabra de Dios el sentimiento de nuestra necesidad, tanto más elevada visión tendremos del carácter de nuestro Redentor y con tanta mayor plenitud reflejaremos su imagen</a:t>
          </a:r>
          <a:r>
            <a:rPr lang="es-CO" sz="2000" kern="1200" dirty="0" smtClean="0"/>
            <a:t>.</a:t>
          </a:r>
          <a:endParaRPr lang="es-CO" sz="2000" kern="1200" dirty="0"/>
        </a:p>
      </dsp:txBody>
      <dsp:txXfrm>
        <a:off x="5609545" y="2361862"/>
        <a:ext cx="2619970" cy="2361862"/>
      </dsp:txXfrm>
    </dsp:sp>
    <dsp:sp modelId="{FA2826A6-9174-4AF7-8756-1465B6FB13A4}">
      <dsp:nvSpPr>
        <dsp:cNvPr id="0" name=""/>
        <dsp:cNvSpPr/>
      </dsp:nvSpPr>
      <dsp:spPr>
        <a:xfrm>
          <a:off x="5950798" y="0"/>
          <a:ext cx="1966250" cy="1966250"/>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E4326E9-5B34-4192-B6B6-9479E528DEA0}">
      <dsp:nvSpPr>
        <dsp:cNvPr id="0" name=""/>
        <dsp:cNvSpPr/>
      </dsp:nvSpPr>
      <dsp:spPr>
        <a:xfrm>
          <a:off x="298369" y="5256583"/>
          <a:ext cx="7571232" cy="540054"/>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B8FFCD-7C3C-4526-9306-68B855E8B0E1}" type="datetimeFigureOut">
              <a:rPr lang="es-CO" smtClean="0"/>
              <a:t>15/06/2016</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EBE40D-7CF9-4E08-A342-557AA3780EBE}" type="slidenum">
              <a:rPr lang="es-CO" smtClean="0"/>
              <a:t>‹Nº›</a:t>
            </a:fld>
            <a:endParaRPr lang="es-CO"/>
          </a:p>
        </p:txBody>
      </p:sp>
    </p:spTree>
    <p:extLst>
      <p:ext uri="{BB962C8B-B14F-4D97-AF65-F5344CB8AC3E}">
        <p14:creationId xmlns:p14="http://schemas.microsoft.com/office/powerpoint/2010/main" val="2163303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2DEBE40D-7CF9-4E08-A342-557AA3780EBE}" type="slidenum">
              <a:rPr lang="es-CO" smtClean="0"/>
              <a:t>2</a:t>
            </a:fld>
            <a:endParaRPr lang="es-CO"/>
          </a:p>
        </p:txBody>
      </p:sp>
    </p:spTree>
    <p:extLst>
      <p:ext uri="{BB962C8B-B14F-4D97-AF65-F5344CB8AC3E}">
        <p14:creationId xmlns:p14="http://schemas.microsoft.com/office/powerpoint/2010/main" val="3109782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15/06/2016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15/06/2016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graphicFrame>
        <p:nvGraphicFramePr>
          <p:cNvPr id="7" name="6 Diagrama"/>
          <p:cNvGraphicFramePr/>
          <p:nvPr>
            <p:extLst>
              <p:ext uri="{D42A27DB-BD31-4B8C-83A1-F6EECF244321}">
                <p14:modId xmlns:p14="http://schemas.microsoft.com/office/powerpoint/2010/main" val="4049534782"/>
              </p:ext>
            </p:extLst>
          </p:nvPr>
        </p:nvGraphicFramePr>
        <p:xfrm>
          <a:off x="395536" y="908720"/>
          <a:ext cx="8424936" cy="1470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31840" y="2708921"/>
            <a:ext cx="265631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Flecha izquierda y derecha"/>
          <p:cNvSpPr/>
          <p:nvPr/>
        </p:nvSpPr>
        <p:spPr>
          <a:xfrm>
            <a:off x="2870258" y="5877273"/>
            <a:ext cx="3213910" cy="484632"/>
          </a:xfrm>
          <a:prstGeom prst="leftRightArrow">
            <a:avLst/>
          </a:prstGeom>
          <a:solidFill>
            <a:srgbClr val="002060"/>
          </a:solidFill>
          <a:effectLst>
            <a:glow rad="139700">
              <a:schemeClr val="accent2">
                <a:satMod val="175000"/>
                <a:alpha val="40000"/>
              </a:schemeClr>
            </a:glo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544808100"/>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60000"/>
              <a:lumOff val="40000"/>
            </a:schemeClr>
          </a:solidFill>
          <a:scene3d>
            <a:camera prst="orthographicFront"/>
            <a:lightRig rig="threePt" dir="t"/>
          </a:scene3d>
          <a:sp3d>
            <a:bevelT w="152400" h="50800" prst="softRound"/>
          </a:sp3d>
        </p:spPr>
        <p:txBody>
          <a:bodyPr>
            <a:noAutofit/>
          </a:bodyPr>
          <a:lstStyle/>
          <a:p>
            <a:r>
              <a:rPr lang="es-CO" sz="3600" b="1" dirty="0"/>
              <a:t>COMO LOGRAR UNA MAGNIFICA </a:t>
            </a:r>
            <a:r>
              <a:rPr lang="es-CO" sz="3600" b="1" dirty="0" smtClean="0"/>
              <a:t>RENOVACIÓN</a:t>
            </a:r>
            <a:endParaRPr lang="es-CO" sz="3600" b="1" dirty="0"/>
          </a:p>
        </p:txBody>
      </p:sp>
      <p:sp>
        <p:nvSpPr>
          <p:cNvPr id="3" name="2 Marcador de contenido"/>
          <p:cNvSpPr>
            <a:spLocks noGrp="1"/>
          </p:cNvSpPr>
          <p:nvPr>
            <p:ph idx="1"/>
          </p:nvPr>
        </p:nvSpPr>
        <p:spPr>
          <a:xfrm>
            <a:off x="539552" y="1757498"/>
            <a:ext cx="5338936" cy="2260848"/>
          </a:xfrm>
        </p:spPr>
        <p:txBody>
          <a:bodyPr>
            <a:normAutofit/>
          </a:bodyPr>
          <a:lstStyle/>
          <a:p>
            <a:pPr marL="0" indent="0" algn="ctr">
              <a:buNone/>
            </a:pPr>
            <a:r>
              <a:rPr lang="es-CO" dirty="0"/>
              <a:t>“</a:t>
            </a:r>
            <a:r>
              <a:rPr lang="es-CO" i="1" dirty="0">
                <a:latin typeface="Agency FB" pitchFamily="34" charset="0"/>
              </a:rPr>
              <a:t>Si alguno está en Cristo, es una nueva criatura; las cosas viejas pasaron ya, he aquí que todo se ha hecho nuevo</a:t>
            </a:r>
            <a:r>
              <a:rPr lang="es-CO" i="1" dirty="0" smtClean="0">
                <a:latin typeface="Agency FB" pitchFamily="34" charset="0"/>
              </a:rPr>
              <a:t>.</a:t>
            </a:r>
            <a:r>
              <a:rPr lang="es-CO" dirty="0" smtClean="0"/>
              <a:t>” </a:t>
            </a:r>
            <a:r>
              <a:rPr lang="es-CO" b="1" dirty="0" smtClean="0">
                <a:solidFill>
                  <a:srgbClr val="FF0000"/>
                </a:solidFill>
              </a:rPr>
              <a:t>2Cor.5:17</a:t>
            </a:r>
            <a:r>
              <a:rPr lang="es-CO" dirty="0" smtClean="0"/>
              <a:t>.</a:t>
            </a:r>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1757498"/>
            <a:ext cx="2185020" cy="210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61256" y="4149080"/>
            <a:ext cx="8089676" cy="2246769"/>
          </a:xfrm>
          <a:prstGeom prst="rect">
            <a:avLst/>
          </a:prstGeom>
          <a:solidFill>
            <a:schemeClr val="accent4">
              <a:lumMod val="60000"/>
              <a:lumOff val="40000"/>
            </a:schemeClr>
          </a:solidFill>
          <a:scene3d>
            <a:camera prst="orthographicFront"/>
            <a:lightRig rig="threePt" dir="t"/>
          </a:scene3d>
          <a:sp3d>
            <a:bevelT w="165100" prst="coolSlant"/>
          </a:sp3d>
        </p:spPr>
        <p:txBody>
          <a:bodyPr wrap="square">
            <a:spAutoFit/>
          </a:bodyPr>
          <a:lstStyle/>
          <a:p>
            <a:r>
              <a:rPr lang="es-CO" sz="2800" dirty="0"/>
              <a:t>Es posible que una persona no sepa indicar el momento y lugar exactos de su conversión, o que no pueda tal vez señalar el encadenamiento de circunstancias que la llevaron a ese momento; pero esto no prueba que no se haya convertido. </a:t>
            </a:r>
          </a:p>
        </p:txBody>
      </p:sp>
    </p:spTree>
    <p:extLst>
      <p:ext uri="{BB962C8B-B14F-4D97-AF65-F5344CB8AC3E}">
        <p14:creationId xmlns:p14="http://schemas.microsoft.com/office/powerpoint/2010/main" val="183360514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067944" y="620689"/>
            <a:ext cx="4618856" cy="2448271"/>
          </a:xfrm>
        </p:spPr>
        <p:txBody>
          <a:bodyPr>
            <a:normAutofit fontScale="92500" lnSpcReduction="20000"/>
          </a:bodyPr>
          <a:lstStyle/>
          <a:p>
            <a:pPr marL="0" indent="0">
              <a:buNone/>
            </a:pPr>
            <a:r>
              <a:rPr lang="es-CO" dirty="0"/>
              <a:t>Cristo dijo a Nicodemo: “</a:t>
            </a:r>
            <a:r>
              <a:rPr lang="es-CO" i="1" dirty="0">
                <a:latin typeface="Agency FB" pitchFamily="34" charset="0"/>
              </a:rPr>
              <a:t>El viento de donde quiere sopla; y oyes su sonido, mas no sabes de donde viene, ni a donde va: así es todo aquel que es nacido del Espíritu</a:t>
            </a:r>
            <a:r>
              <a:rPr lang="es-CO" i="1" dirty="0" smtClean="0">
                <a:latin typeface="Agency FB" pitchFamily="34" charset="0"/>
              </a:rPr>
              <a:t>.</a:t>
            </a:r>
            <a:r>
              <a:rPr lang="es-CO" dirty="0" smtClean="0"/>
              <a:t>” </a:t>
            </a:r>
            <a:r>
              <a:rPr lang="es-CO" b="1" dirty="0" smtClean="0">
                <a:solidFill>
                  <a:srgbClr val="FF0000"/>
                </a:solidFill>
              </a:rPr>
              <a:t>Juan 3:8. </a:t>
            </a:r>
            <a:endParaRPr lang="es-CO"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403" y="440093"/>
            <a:ext cx="3240360" cy="315082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293096"/>
            <a:ext cx="5040560" cy="2246769"/>
          </a:xfrm>
          <a:prstGeom prst="rect">
            <a:avLst/>
          </a:prstGeom>
        </p:spPr>
        <p:txBody>
          <a:bodyPr wrap="square">
            <a:spAutoFit/>
          </a:bodyPr>
          <a:lstStyle/>
          <a:p>
            <a:r>
              <a:rPr lang="es-CO" sz="2000" b="1" dirty="0"/>
              <a:t>Como el viento es invisible y, sin embargo, se ven y se sienten claramente sus efectos, así también obra el Espíritu de Dios en el corazón humano. El poder regenerador, que ningún ojo humano puede ver, engendra una vida nueva en el alma; crea un nuevo ser conforme a la imagen de Dios.</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3068960"/>
            <a:ext cx="3334801" cy="363511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61608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1000"/>
                                        <p:tgtEl>
                                          <p:spTgt spid="2051"/>
                                        </p:tgtEl>
                                      </p:cBhvr>
                                    </p:animEffect>
                                    <p:anim calcmode="lin" valueType="num">
                                      <p:cBhvr>
                                        <p:cTn id="13" dur="1000" fill="hold"/>
                                        <p:tgtEl>
                                          <p:spTgt spid="2051"/>
                                        </p:tgtEl>
                                        <p:attrNameLst>
                                          <p:attrName>ppt_x</p:attrName>
                                        </p:attrNameLst>
                                      </p:cBhvr>
                                      <p:tavLst>
                                        <p:tav tm="0">
                                          <p:val>
                                            <p:strVal val="#ppt_x"/>
                                          </p:val>
                                        </p:tav>
                                        <p:tav tm="100000">
                                          <p:val>
                                            <p:strVal val="#ppt_x"/>
                                          </p:val>
                                        </p:tav>
                                      </p:tavLst>
                                    </p:anim>
                                    <p:anim calcmode="lin" valueType="num">
                                      <p:cBhvr>
                                        <p:cTn id="14"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www.editoriallapaz.org/nacer_3_thumbnai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1"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724095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62571979"/>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7009124"/>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266928" cy="2882205"/>
          </a:xfrm>
        </p:spPr>
        <p:txBody>
          <a:bodyPr>
            <a:normAutofit fontScale="70000" lnSpcReduction="20000"/>
          </a:bodyPr>
          <a:lstStyle/>
          <a:p>
            <a:pPr marL="0" indent="0">
              <a:buNone/>
            </a:pPr>
            <a:r>
              <a:rPr lang="es-CO" dirty="0"/>
              <a:t>Es cierto que puede haber una conducta externa correcta sin el poder renovador de Cristo. El amor a la influencia y el deseo de ser estimado por los demás pueden producir una vida bien ordenada. El respeto propio puede impulsarnos a evitar las apariencias de mal. Un corazón egoísta puede realizar actos de generosidad. </a:t>
            </a:r>
            <a:r>
              <a:rPr lang="es-CO" b="1" dirty="0"/>
              <a:t>¿De qué medio nos valdremos, entonces, para saber de parte de quién estamos</a:t>
            </a:r>
            <a:r>
              <a:rPr lang="es-CO" b="1" dirty="0" smtClean="0"/>
              <a:t>?</a:t>
            </a:r>
            <a:endParaRPr lang="es-CO"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32656"/>
            <a:ext cx="3039071" cy="295421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3573016"/>
            <a:ext cx="8583685" cy="3108543"/>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000" b="1" dirty="0">
                <a:solidFill>
                  <a:srgbClr val="FF0000"/>
                </a:solidFill>
              </a:rPr>
              <a:t>¿Quién posee nuestro corazón? </a:t>
            </a:r>
            <a:endParaRPr lang="es-CO" sz="2000" b="1" dirty="0" smtClean="0">
              <a:solidFill>
                <a:srgbClr val="FF0000"/>
              </a:solidFill>
            </a:endParaRPr>
          </a:p>
          <a:p>
            <a:r>
              <a:rPr lang="es-CO" sz="2000" b="1" dirty="0" smtClean="0">
                <a:solidFill>
                  <a:srgbClr val="FF0000"/>
                </a:solidFill>
              </a:rPr>
              <a:t>¿</a:t>
            </a:r>
            <a:r>
              <a:rPr lang="es-CO" sz="2000" b="1" dirty="0">
                <a:solidFill>
                  <a:srgbClr val="FF0000"/>
                </a:solidFill>
              </a:rPr>
              <a:t>Con quién están nuestros pensamientos? </a:t>
            </a:r>
            <a:endParaRPr lang="es-CO" sz="2000" b="1" dirty="0" smtClean="0">
              <a:solidFill>
                <a:srgbClr val="FF0000"/>
              </a:solidFill>
            </a:endParaRPr>
          </a:p>
          <a:p>
            <a:r>
              <a:rPr lang="es-CO" sz="2000" b="1" dirty="0" smtClean="0">
                <a:solidFill>
                  <a:srgbClr val="FF0000"/>
                </a:solidFill>
              </a:rPr>
              <a:t>¿</a:t>
            </a:r>
            <a:r>
              <a:rPr lang="es-CO" sz="2000" b="1" dirty="0">
                <a:solidFill>
                  <a:srgbClr val="FF0000"/>
                </a:solidFill>
              </a:rPr>
              <a:t>De quién nos gusta hablar? </a:t>
            </a:r>
            <a:endParaRPr lang="es-CO" sz="2000" b="1" dirty="0" smtClean="0">
              <a:solidFill>
                <a:srgbClr val="FF0000"/>
              </a:solidFill>
            </a:endParaRPr>
          </a:p>
          <a:p>
            <a:r>
              <a:rPr lang="es-CO" sz="2000" b="1" dirty="0" smtClean="0">
                <a:solidFill>
                  <a:srgbClr val="FF0000"/>
                </a:solidFill>
              </a:rPr>
              <a:t>¿</a:t>
            </a:r>
            <a:r>
              <a:rPr lang="es-CO" sz="2000" b="1" dirty="0">
                <a:solidFill>
                  <a:srgbClr val="FF0000"/>
                </a:solidFill>
              </a:rPr>
              <a:t>Para quién son nuestros más ardientes afectos y nuestras mejores energías? </a:t>
            </a:r>
            <a:endParaRPr lang="es-CO" sz="2000" b="1" dirty="0" smtClean="0">
              <a:solidFill>
                <a:srgbClr val="FF0000"/>
              </a:solidFill>
            </a:endParaRPr>
          </a:p>
          <a:p>
            <a:endParaRPr lang="es-CO" sz="2000" dirty="0" smtClean="0"/>
          </a:p>
          <a:p>
            <a:r>
              <a:rPr lang="es-CO" sz="2000" u="sng" dirty="0" smtClean="0"/>
              <a:t>Si </a:t>
            </a:r>
            <a:r>
              <a:rPr lang="es-CO" sz="2000" u="sng" dirty="0"/>
              <a:t>somos de Cristo, nuestros pensamientos están con El y le dedicamos nuestras más gratas reflexiones</a:t>
            </a:r>
            <a:r>
              <a:rPr lang="es-CO" sz="2000" dirty="0"/>
              <a:t>. Le hemos consagrado todo lo que tenemos y somos. Anhelamos ser semejantes a El, tener su Espíritu, hacer su voluntad y agradarle en todo.</a:t>
            </a:r>
          </a:p>
          <a:p>
            <a:endParaRPr lang="es-CO" sz="1600" dirty="0"/>
          </a:p>
        </p:txBody>
      </p:sp>
    </p:spTree>
    <p:extLst>
      <p:ext uri="{BB962C8B-B14F-4D97-AF65-F5344CB8AC3E}">
        <p14:creationId xmlns:p14="http://schemas.microsoft.com/office/powerpoint/2010/main" val="3037425070"/>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b="1" dirty="0" smtClean="0"/>
              <a:t>UN CAMBIO RADICAL, INTEGRAL</a:t>
            </a:r>
            <a:endParaRPr lang="es-CO" b="1" dirty="0"/>
          </a:p>
        </p:txBody>
      </p:sp>
      <p:sp>
        <p:nvSpPr>
          <p:cNvPr id="6" name="5 Preparación"/>
          <p:cNvSpPr/>
          <p:nvPr/>
        </p:nvSpPr>
        <p:spPr>
          <a:xfrm>
            <a:off x="467544" y="1628800"/>
            <a:ext cx="8280920" cy="4752528"/>
          </a:xfrm>
          <a:prstGeom prst="flowChartPreparation">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a:solidFill>
                  <a:srgbClr val="002060"/>
                </a:solidFill>
              </a:rPr>
              <a:t>Los cristianos no buscan “el adorno exterior,” sino que “sea adornado el hombre interior del corazón, con la ropa imperecedera de un espíritu manso y sosegado</a:t>
            </a:r>
            <a:r>
              <a:rPr lang="es-CO" sz="2400" b="1" dirty="0" smtClean="0">
                <a:solidFill>
                  <a:srgbClr val="002060"/>
                </a:solidFill>
              </a:rPr>
              <a:t>.”</a:t>
            </a:r>
            <a:endParaRPr lang="es-CO" sz="2400" b="1" dirty="0">
              <a:solidFill>
                <a:srgbClr val="002060"/>
              </a:solidFill>
            </a:endParaRPr>
          </a:p>
          <a:p>
            <a:pPr algn="ctr"/>
            <a:r>
              <a:rPr lang="es-CO" sz="2400" b="1" dirty="0">
                <a:solidFill>
                  <a:srgbClr val="002060"/>
                </a:solidFill>
              </a:rPr>
              <a:t>No hay evidencia de arrepentimiento verdadero cuando no se produce una reforma en la vida. </a:t>
            </a:r>
            <a:r>
              <a:rPr lang="es-CO" sz="2400" b="1" u="sng" dirty="0">
                <a:solidFill>
                  <a:srgbClr val="002060"/>
                </a:solidFill>
              </a:rPr>
              <a:t>Si restituye la prenda, devuelve lo que haya robado, confiesa sus pecados y ama a Dios y a su prójimo, el pecador puede estar seguro de que pasó de muerte a vida</a:t>
            </a:r>
            <a:r>
              <a:rPr lang="es-CO" sz="2400" b="1" dirty="0">
                <a:solidFill>
                  <a:srgbClr val="002060"/>
                </a:solidFill>
              </a:rPr>
              <a:t>.</a:t>
            </a:r>
          </a:p>
        </p:txBody>
      </p:sp>
    </p:spTree>
    <p:extLst>
      <p:ext uri="{BB962C8B-B14F-4D97-AF65-F5344CB8AC3E}">
        <p14:creationId xmlns:p14="http://schemas.microsoft.com/office/powerpoint/2010/main" val="225877283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3 Preparación"/>
          <p:cNvSpPr/>
          <p:nvPr/>
        </p:nvSpPr>
        <p:spPr>
          <a:xfrm>
            <a:off x="323528" y="260648"/>
            <a:ext cx="4032448" cy="6264696"/>
          </a:xfrm>
          <a:prstGeom prst="flowChartPreparation">
            <a:avLst/>
          </a:prstGeom>
          <a:solidFill>
            <a:srgbClr val="00206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t>Los que llegan a ser nuevas criaturas en Cristo Jesús producen los frutos de su Espíritu: </a:t>
            </a:r>
            <a:endParaRPr lang="es-CO" sz="2800" dirty="0" smtClean="0"/>
          </a:p>
          <a:p>
            <a:pPr algn="ctr"/>
            <a:r>
              <a:rPr lang="es-CO" sz="2800" dirty="0" smtClean="0"/>
              <a:t>“</a:t>
            </a:r>
            <a:r>
              <a:rPr lang="es-CO" sz="2800" dirty="0"/>
              <a:t>amor, gozo, paz, longanimidad, benignidad, bondad, fidelidad, mansedumbre, templanza</a:t>
            </a:r>
            <a:r>
              <a:rPr lang="es-CO" sz="3200" dirty="0"/>
              <a:t>.” </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260648"/>
            <a:ext cx="4334619" cy="64087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67209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wipe(down)">
                                      <p:cBhvr>
                                        <p:cTn id="7"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38827067"/>
              </p:ext>
            </p:extLst>
          </p:nvPr>
        </p:nvGraphicFramePr>
        <p:xfrm>
          <a:off x="457200" y="260648"/>
          <a:ext cx="8435280" cy="62646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30107570"/>
      </p:ext>
    </p:extLst>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4800" b="1" dirty="0" smtClean="0"/>
              <a:t>Dios quiere cambiar tu vida</a:t>
            </a:r>
            <a:endParaRPr lang="es-CO" sz="4800" b="1" dirty="0"/>
          </a:p>
        </p:txBody>
      </p:sp>
      <p:sp>
        <p:nvSpPr>
          <p:cNvPr id="3" name="2 Marcador de contenido"/>
          <p:cNvSpPr>
            <a:spLocks noGrp="1"/>
          </p:cNvSpPr>
          <p:nvPr>
            <p:ph idx="1"/>
          </p:nvPr>
        </p:nvSpPr>
        <p:spPr>
          <a:xfrm>
            <a:off x="457200" y="5229200"/>
            <a:ext cx="8229600" cy="1296144"/>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3600" b="1" dirty="0" smtClean="0"/>
              <a:t>Para que seas sus manos, boca y pies, entregándote al servicio de los demás</a:t>
            </a:r>
            <a:endParaRPr lang="es-CO" sz="3600"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772816"/>
            <a:ext cx="3096344" cy="313141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3888" y="1772816"/>
            <a:ext cx="2880320" cy="318495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8224" y="1772816"/>
            <a:ext cx="2376264" cy="313141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923926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74448550"/>
              </p:ext>
            </p:extLst>
          </p:nvPr>
        </p:nvGraphicFramePr>
        <p:xfrm>
          <a:off x="457200" y="620688"/>
          <a:ext cx="8229600" cy="55054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432113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iglesiadecristousulutan.org/wp-content/uploads/2014/07/Nacidos-del-agua-y-del-Espírit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18135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980728"/>
            <a:ext cx="4978896" cy="2664295"/>
          </a:xfrm>
          <a:scene3d>
            <a:camera prst="isometricOffAxis1Right"/>
            <a:lightRig rig="threePt" dir="t"/>
          </a:scene3d>
        </p:spPr>
        <p:txBody>
          <a:bodyPr>
            <a:normAutofit fontScale="85000" lnSpcReduction="20000"/>
          </a:bodyPr>
          <a:lstStyle/>
          <a:p>
            <a:pPr marL="0" indent="0">
              <a:buNone/>
            </a:pPr>
            <a:r>
              <a:rPr lang="es-CO" b="1" dirty="0"/>
              <a:t>Cuando vamos a Cristo como seres errados y pecaminosos, y nos hacemos participantes de su gracia perdonadora, el amor brota en nuestro corazón. Toda carga resulta ligera, porque el yugo de Cristo es suave. </a:t>
            </a:r>
          </a:p>
        </p:txBody>
      </p:sp>
      <p:sp>
        <p:nvSpPr>
          <p:cNvPr id="4" name="3 Rectángulo"/>
          <p:cNvSpPr/>
          <p:nvPr/>
        </p:nvSpPr>
        <p:spPr>
          <a:xfrm>
            <a:off x="755576" y="4293096"/>
            <a:ext cx="7776864" cy="1815882"/>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800" dirty="0"/>
              <a:t>Nuestros deberes se vuelven delicias y los sacrificios un placer. El sendero que antes nos parecía cubierto de tinieblas brilla ahora con los rayos del Sol de justicia.</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260648"/>
            <a:ext cx="2982838" cy="338437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658820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770997594"/>
              </p:ext>
            </p:extLst>
          </p:nvPr>
        </p:nvGraphicFramePr>
        <p:xfrm>
          <a:off x="457200" y="548680"/>
          <a:ext cx="8229600"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Rectángulo"/>
          <p:cNvSpPr/>
          <p:nvPr/>
        </p:nvSpPr>
        <p:spPr>
          <a:xfrm>
            <a:off x="1115616" y="1628800"/>
            <a:ext cx="1080120" cy="2308324"/>
          </a:xfrm>
          <a:prstGeom prst="rect">
            <a:avLst/>
          </a:prstGeom>
        </p:spPr>
        <p:txBody>
          <a:bodyPr wrap="square">
            <a:spAutoFit/>
          </a:bodyPr>
          <a:lstStyle/>
          <a:p>
            <a:r>
              <a:rPr lang="es-CO" sz="2400" b="1" dirty="0"/>
              <a:t>Por que de tal manera amó Dios</a:t>
            </a:r>
          </a:p>
        </p:txBody>
      </p:sp>
    </p:spTree>
    <p:extLst>
      <p:ext uri="{BB962C8B-B14F-4D97-AF65-F5344CB8AC3E}">
        <p14:creationId xmlns:p14="http://schemas.microsoft.com/office/powerpoint/2010/main" val="302213426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471956108"/>
              </p:ext>
            </p:extLst>
          </p:nvPr>
        </p:nvGraphicFramePr>
        <p:xfrm>
          <a:off x="457200" y="260648"/>
          <a:ext cx="8229600" cy="62646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7920197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87824" y="332657"/>
            <a:ext cx="3384376" cy="3168352"/>
          </a:xfrm>
        </p:spPr>
        <p:txBody>
          <a:bodyPr>
            <a:normAutofit fontScale="62500" lnSpcReduction="20000"/>
          </a:bodyPr>
          <a:lstStyle/>
          <a:p>
            <a:pPr marL="0" indent="0" algn="ctr">
              <a:buNone/>
            </a:pPr>
            <a:r>
              <a:rPr lang="es-CO" dirty="0"/>
              <a:t>Nótese, sin embargo, que la obediencia no es un mero cumplimiento externo, sino un servicio de amor. </a:t>
            </a:r>
            <a:endParaRPr lang="es-CO" dirty="0" smtClean="0"/>
          </a:p>
          <a:p>
            <a:pPr marL="0" indent="0" algn="ctr">
              <a:buNone/>
            </a:pPr>
            <a:r>
              <a:rPr lang="es-CO" u="sng" dirty="0" smtClean="0"/>
              <a:t>La </a:t>
            </a:r>
            <a:r>
              <a:rPr lang="es-CO" u="sng" dirty="0"/>
              <a:t>ley de Dios es una expresión de la misma naturaleza de su Autor; es la personificación del gran principio del amor</a:t>
            </a:r>
            <a:r>
              <a:rPr lang="es-CO" dirty="0"/>
              <a:t>, y es, por lo tanto, el fundamento de su gobierno en los cielos y en la tierra. </a:t>
            </a:r>
            <a:r>
              <a:rPr lang="es-CO" b="1" u="sng" dirty="0" smtClean="0"/>
              <a:t>Ver 1 Juan 4:8.</a:t>
            </a:r>
            <a:endParaRPr lang="es-CO" b="1"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60648"/>
            <a:ext cx="2406774" cy="295232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4005064"/>
            <a:ext cx="8280920" cy="267765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b="1" dirty="0"/>
              <a:t>Si nuestros corazones están renovados a la semejanza de Dios, si el amor divino está implantado en el alma, ¿no se cumplirá la ley de Dios en nuestra vida? </a:t>
            </a:r>
            <a:endParaRPr lang="es-CO" sz="2400" b="1" dirty="0" smtClean="0"/>
          </a:p>
          <a:p>
            <a:pPr algn="ctr"/>
            <a:endParaRPr lang="es-CO" sz="2400" b="1" dirty="0" smtClean="0"/>
          </a:p>
          <a:p>
            <a:pPr algn="ctr"/>
            <a:r>
              <a:rPr lang="es-CO" sz="2400" b="1" dirty="0" smtClean="0"/>
              <a:t>Cuando </a:t>
            </a:r>
            <a:r>
              <a:rPr lang="es-CO" sz="2400" b="1" dirty="0"/>
              <a:t>el principio del amor es implantado en el corazón, cuando el hombre es renovado a la imagen del que lo creó, se cumple en él la promesa del nuevo pacto:</a:t>
            </a: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60648"/>
            <a:ext cx="2376264" cy="295232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0087079"/>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Los Díez mandamientos son un reflejo de su carácter, amor.</a:t>
            </a:r>
            <a:endParaRPr lang="es-CO" b="1" dirty="0"/>
          </a:p>
        </p:txBody>
      </p:sp>
      <p:sp>
        <p:nvSpPr>
          <p:cNvPr id="3" name="2 Marcador de contenido"/>
          <p:cNvSpPr>
            <a:spLocks noGrp="1"/>
          </p:cNvSpPr>
          <p:nvPr>
            <p:ph idx="1"/>
          </p:nvPr>
        </p:nvSpPr>
        <p:spPr>
          <a:xfrm>
            <a:off x="457200" y="5157192"/>
            <a:ext cx="8229600" cy="1296144"/>
          </a:xfrm>
          <a:solidFill>
            <a:schemeClr val="accent4">
              <a:lumMod val="40000"/>
              <a:lumOff val="60000"/>
            </a:schemeClr>
          </a:solidFill>
          <a:scene3d>
            <a:camera prst="orthographicFront"/>
            <a:lightRig rig="threePt" dir="t"/>
          </a:scene3d>
          <a:sp3d>
            <a:bevelT w="165100" prst="coolSlant"/>
          </a:sp3d>
        </p:spPr>
        <p:txBody>
          <a:bodyPr/>
          <a:lstStyle/>
          <a:p>
            <a:pPr marL="0" indent="0" algn="ctr">
              <a:buNone/>
            </a:pPr>
            <a:r>
              <a:rPr lang="es-CO" b="1" dirty="0" smtClean="0"/>
              <a:t>Primera tabla, amor a Dios, </a:t>
            </a:r>
          </a:p>
          <a:p>
            <a:pPr marL="0" indent="0" algn="ctr">
              <a:buNone/>
            </a:pPr>
            <a:r>
              <a:rPr lang="es-CO" b="1" dirty="0" smtClean="0"/>
              <a:t>segunda tabla, amor al prójimo.</a:t>
            </a:r>
            <a:endParaRPr lang="es-CO" b="1"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1772816"/>
            <a:ext cx="2808312"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1772816"/>
            <a:ext cx="2232248"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rot="19161729">
            <a:off x="7281874" y="2763065"/>
            <a:ext cx="1721458" cy="523220"/>
          </a:xfrm>
          <a:prstGeom prst="rect">
            <a:avLst/>
          </a:prstGeom>
        </p:spPr>
        <p:txBody>
          <a:bodyPr wrap="square">
            <a:spAutoFit/>
          </a:bodyPr>
          <a:lstStyle/>
          <a:p>
            <a:r>
              <a:rPr lang="es-CO" sz="1400" b="1" dirty="0" smtClean="0"/>
              <a:t>Acuérdate </a:t>
            </a:r>
            <a:r>
              <a:rPr lang="es-CO" sz="1400" b="1" dirty="0"/>
              <a:t>de santificar el sábado</a:t>
            </a:r>
          </a:p>
        </p:txBody>
      </p:sp>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1772816"/>
            <a:ext cx="2592288" cy="3146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67544" y="1772816"/>
            <a:ext cx="2592288" cy="923330"/>
          </a:xfrm>
          <a:prstGeom prst="rect">
            <a:avLst/>
          </a:prstGeom>
          <a:solidFill>
            <a:schemeClr val="accent4">
              <a:lumMod val="40000"/>
              <a:lumOff val="60000"/>
            </a:schemeClr>
          </a:solidFill>
        </p:spPr>
        <p:txBody>
          <a:bodyPr wrap="square">
            <a:spAutoFit/>
          </a:bodyPr>
          <a:lstStyle/>
          <a:p>
            <a:r>
              <a:rPr lang="es-CO" b="1" dirty="0"/>
              <a:t>Por que de tal manera amó </a:t>
            </a:r>
            <a:r>
              <a:rPr lang="es-CO" b="1" dirty="0" smtClean="0"/>
              <a:t>Dios al mundo que dio …….</a:t>
            </a:r>
            <a:endParaRPr lang="es-CO" b="1" dirty="0"/>
          </a:p>
        </p:txBody>
      </p:sp>
    </p:spTree>
    <p:extLst>
      <p:ext uri="{BB962C8B-B14F-4D97-AF65-F5344CB8AC3E}">
        <p14:creationId xmlns:p14="http://schemas.microsoft.com/office/powerpoint/2010/main" val="239484409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40000"/>
              <a:lumOff val="60000"/>
            </a:schemeClr>
          </a:solidFill>
        </p:spPr>
        <p:txBody>
          <a:bodyPr>
            <a:normAutofit fontScale="85000" lnSpcReduction="10000"/>
          </a:bodyPr>
          <a:lstStyle/>
          <a:p>
            <a:pPr marL="0" indent="0" algn="ctr">
              <a:buNone/>
            </a:pPr>
            <a:r>
              <a:rPr lang="es-CO" dirty="0"/>
              <a:t>“</a:t>
            </a:r>
            <a:r>
              <a:rPr lang="es-CO" dirty="0">
                <a:latin typeface="Agency FB" pitchFamily="34" charset="0"/>
              </a:rPr>
              <a:t>Pondré mis leyes en su corazón, y también en su mente las escribiré</a:t>
            </a:r>
            <a:r>
              <a:rPr lang="es-CO" dirty="0" smtClean="0"/>
              <a:t>.” </a:t>
            </a:r>
            <a:r>
              <a:rPr lang="es-CO" dirty="0" smtClean="0">
                <a:solidFill>
                  <a:srgbClr val="FF0000"/>
                </a:solidFill>
              </a:rPr>
              <a:t>Heb.8:10</a:t>
            </a:r>
            <a:r>
              <a:rPr lang="es-CO" dirty="0" smtClean="0"/>
              <a:t>.</a:t>
            </a:r>
          </a:p>
          <a:p>
            <a:pPr marL="0" indent="0" algn="ctr">
              <a:buNone/>
            </a:pPr>
            <a:r>
              <a:rPr lang="es-CO" dirty="0" smtClean="0"/>
              <a:t> </a:t>
            </a:r>
          </a:p>
          <a:p>
            <a:pPr marL="0" indent="0" algn="ctr">
              <a:buNone/>
            </a:pPr>
            <a:r>
              <a:rPr lang="es-CO" dirty="0" smtClean="0"/>
              <a:t>Y </a:t>
            </a:r>
            <a:r>
              <a:rPr lang="es-CO" dirty="0"/>
              <a:t>si la ley está escrita en el corazón, ¿no modelará la vida? </a:t>
            </a:r>
            <a:endParaRPr lang="es-CO" dirty="0" smtClean="0"/>
          </a:p>
          <a:p>
            <a:pPr marL="0" indent="0" algn="ctr">
              <a:buNone/>
            </a:pPr>
            <a:r>
              <a:rPr lang="es-CO" dirty="0" smtClean="0"/>
              <a:t>La </a:t>
            </a:r>
            <a:r>
              <a:rPr lang="es-CO" dirty="0"/>
              <a:t>obediencia, es decir el servicio y la lealtad que se rinden por amor, es la verdadera prueba del discipulado. </a:t>
            </a:r>
            <a:endParaRPr lang="es-CO" dirty="0" smtClean="0"/>
          </a:p>
          <a:p>
            <a:pPr marL="0" indent="0" algn="ctr">
              <a:buNone/>
            </a:pPr>
            <a:r>
              <a:rPr lang="es-CO" dirty="0" smtClean="0"/>
              <a:t>Por </a:t>
            </a:r>
            <a:r>
              <a:rPr lang="es-CO" dirty="0"/>
              <a:t>esto dice la Escritura: “</a:t>
            </a:r>
            <a:r>
              <a:rPr lang="es-CO" dirty="0">
                <a:latin typeface="Agency FB" pitchFamily="34" charset="0"/>
              </a:rPr>
              <a:t>Este es el amor de Dios, que guardemos sus mandamientos</a:t>
            </a:r>
            <a:r>
              <a:rPr lang="es-CO" dirty="0" smtClean="0"/>
              <a:t>.” </a:t>
            </a:r>
            <a:r>
              <a:rPr lang="es-CO" dirty="0" smtClean="0">
                <a:solidFill>
                  <a:srgbClr val="FF0000"/>
                </a:solidFill>
              </a:rPr>
              <a:t>1 Juan 5:3</a:t>
            </a:r>
            <a:r>
              <a:rPr lang="es-CO" dirty="0" smtClean="0"/>
              <a:t>. </a:t>
            </a:r>
            <a:r>
              <a:rPr lang="es-CO" dirty="0"/>
              <a:t>“</a:t>
            </a:r>
            <a:r>
              <a:rPr lang="es-CO" dirty="0">
                <a:latin typeface="Agency FB" pitchFamily="34" charset="0"/>
              </a:rPr>
              <a:t>El que dice: Yo le conozco, y no guarda sus mandamientos, es mentiroso, y no hay verdad en él</a:t>
            </a:r>
            <a:r>
              <a:rPr lang="es-CO" dirty="0" smtClean="0"/>
              <a:t>.” </a:t>
            </a:r>
            <a:r>
              <a:rPr lang="es-CO" dirty="0" smtClean="0">
                <a:solidFill>
                  <a:srgbClr val="FF0000"/>
                </a:solidFill>
              </a:rPr>
              <a:t>1 Juan 2:4</a:t>
            </a:r>
            <a:r>
              <a:rPr lang="es-CO" dirty="0" smtClean="0"/>
              <a:t>.</a:t>
            </a:r>
          </a:p>
          <a:p>
            <a:pPr marL="0" indent="0" algn="ctr">
              <a:buNone/>
            </a:pPr>
            <a:r>
              <a:rPr lang="es-CO" dirty="0" smtClean="0"/>
              <a:t> </a:t>
            </a:r>
          </a:p>
          <a:p>
            <a:pPr marL="0" indent="0" algn="ctr">
              <a:buNone/>
            </a:pPr>
            <a:r>
              <a:rPr lang="es-CO" dirty="0" smtClean="0"/>
              <a:t>En </a:t>
            </a:r>
            <a:r>
              <a:rPr lang="es-CO" dirty="0"/>
              <a:t>vez de eximir al hombre de la obediencia, la fe, y sólo ella, nos hace participantes de la gracia de Cristo, y nos capacita para </a:t>
            </a:r>
            <a:r>
              <a:rPr lang="es-CO" dirty="0" smtClean="0"/>
              <a:t>obedecer.</a:t>
            </a:r>
            <a:endParaRPr lang="es-CO" dirty="0"/>
          </a:p>
        </p:txBody>
      </p:sp>
    </p:spTree>
    <p:extLst>
      <p:ext uri="{BB962C8B-B14F-4D97-AF65-F5344CB8AC3E}">
        <p14:creationId xmlns:p14="http://schemas.microsoft.com/office/powerpoint/2010/main" val="257763401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40000"/>
              <a:lumOff val="60000"/>
            </a:schemeClr>
          </a:solidFill>
        </p:spPr>
        <p:txBody>
          <a:bodyPr>
            <a:normAutofit fontScale="77500" lnSpcReduction="20000"/>
          </a:bodyPr>
          <a:lstStyle/>
          <a:p>
            <a:pPr marL="0" indent="0" algn="ctr">
              <a:buNone/>
            </a:pPr>
            <a:r>
              <a:rPr lang="es-CO" u="sng" dirty="0"/>
              <a:t>No ganamos la salvación con nuestra obediencia</a:t>
            </a:r>
            <a:r>
              <a:rPr lang="es-CO" dirty="0"/>
              <a:t>; porque la salvación es el don gratuito de Dios, que se recibe por la fe. </a:t>
            </a:r>
            <a:r>
              <a:rPr lang="es-CO" u="sng" dirty="0"/>
              <a:t>Pero la obediencia es el fruto de la fe</a:t>
            </a:r>
            <a:r>
              <a:rPr lang="es-CO" dirty="0" smtClean="0"/>
              <a:t>.</a:t>
            </a:r>
          </a:p>
          <a:p>
            <a:pPr marL="0" indent="0" algn="ctr">
              <a:buNone/>
            </a:pPr>
            <a:r>
              <a:rPr lang="es-CO" dirty="0" smtClean="0"/>
              <a:t> </a:t>
            </a:r>
            <a:r>
              <a:rPr lang="es-CO" dirty="0"/>
              <a:t>“</a:t>
            </a:r>
            <a:r>
              <a:rPr lang="es-CO" b="1" dirty="0">
                <a:latin typeface="Agency FB" pitchFamily="34" charset="0"/>
              </a:rPr>
              <a:t>Sabéis que él </a:t>
            </a:r>
            <a:r>
              <a:rPr lang="es-CO" b="1" dirty="0" smtClean="0">
                <a:latin typeface="Agency FB" pitchFamily="34" charset="0"/>
              </a:rPr>
              <a:t>fue </a:t>
            </a:r>
            <a:r>
              <a:rPr lang="es-CO" b="1" dirty="0">
                <a:latin typeface="Agency FB" pitchFamily="34" charset="0"/>
              </a:rPr>
              <a:t>manifestado para quitar los pecados, y en él no hay pecado. Todo aquel que mora en él no peca; todo aquel que peca no le ha visto, ni le ha conocido</a:t>
            </a:r>
            <a:r>
              <a:rPr lang="es-CO" dirty="0" smtClean="0"/>
              <a:t>.” </a:t>
            </a:r>
            <a:r>
              <a:rPr lang="es-CO" u="sng" dirty="0" smtClean="0"/>
              <a:t>1 Juan 3:5</a:t>
            </a:r>
            <a:r>
              <a:rPr lang="es-CO" dirty="0" smtClean="0"/>
              <a:t>.</a:t>
            </a:r>
            <a:endParaRPr lang="es-CO" dirty="0"/>
          </a:p>
          <a:p>
            <a:pPr marL="0" indent="0" algn="ctr">
              <a:buNone/>
            </a:pPr>
            <a:endParaRPr lang="es-CO" b="1" dirty="0" smtClean="0">
              <a:solidFill>
                <a:srgbClr val="FF0000"/>
              </a:solidFill>
            </a:endParaRPr>
          </a:p>
          <a:p>
            <a:pPr marL="0" indent="0" algn="ctr">
              <a:buNone/>
            </a:pPr>
            <a:r>
              <a:rPr lang="es-CO" b="1" dirty="0" smtClean="0">
                <a:solidFill>
                  <a:srgbClr val="FF0000"/>
                </a:solidFill>
              </a:rPr>
              <a:t>He </a:t>
            </a:r>
            <a:r>
              <a:rPr lang="es-CO" b="1" dirty="0">
                <a:solidFill>
                  <a:srgbClr val="FF0000"/>
                </a:solidFill>
              </a:rPr>
              <a:t>aquí la verdadera prueba. Si moramos en Cristo, si el amor de Dios está en nosotros, nuestros sentimientos, nuestros pensamientos, nuestros designios, nuestras acciones, estarán en armonía con la voluntad de Dios, según se expresa en los preceptos de su santa ley. </a:t>
            </a:r>
            <a:endParaRPr lang="es-CO" b="1" dirty="0" smtClean="0">
              <a:solidFill>
                <a:srgbClr val="FF0000"/>
              </a:solidFill>
            </a:endParaRPr>
          </a:p>
          <a:p>
            <a:pPr marL="0" indent="0">
              <a:buNone/>
            </a:pPr>
            <a:endParaRPr lang="es-CO" dirty="0" smtClean="0"/>
          </a:p>
          <a:p>
            <a:pPr marL="0" indent="0" algn="ctr">
              <a:buNone/>
            </a:pPr>
            <a:r>
              <a:rPr lang="es-CO" dirty="0" smtClean="0">
                <a:latin typeface="Agency FB" pitchFamily="34" charset="0"/>
              </a:rPr>
              <a:t>“¡</a:t>
            </a:r>
            <a:r>
              <a:rPr lang="es-CO" dirty="0">
                <a:latin typeface="Agency FB" pitchFamily="34" charset="0"/>
              </a:rPr>
              <a:t>Hijitos míos, no dejéis que nadie os engañe! el que obra justicia es justo, así como él es justo</a:t>
            </a:r>
            <a:r>
              <a:rPr lang="es-CO" dirty="0" smtClean="0"/>
              <a:t>.” </a:t>
            </a:r>
            <a:r>
              <a:rPr lang="es-CO" u="sng" dirty="0" smtClean="0"/>
              <a:t>1 Juan 3:7.</a:t>
            </a:r>
          </a:p>
          <a:p>
            <a:pPr marL="0" indent="0" algn="ctr">
              <a:buNone/>
            </a:pPr>
            <a:r>
              <a:rPr lang="es-CO" dirty="0" smtClean="0"/>
              <a:t> </a:t>
            </a:r>
            <a:r>
              <a:rPr lang="es-CO" dirty="0"/>
              <a:t>La justicia se define por la norma de la santa ley de Dios, expresada en los diez mandamientos dados en el Sinaí.</a:t>
            </a:r>
          </a:p>
          <a:p>
            <a:endParaRPr lang="es-CO" dirty="0"/>
          </a:p>
        </p:txBody>
      </p:sp>
    </p:spTree>
    <p:extLst>
      <p:ext uri="{BB962C8B-B14F-4D97-AF65-F5344CB8AC3E}">
        <p14:creationId xmlns:p14="http://schemas.microsoft.com/office/powerpoint/2010/main" val="119686285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bg2">
              <a:lumMod val="90000"/>
            </a:schemeClr>
          </a:solidFill>
        </p:spPr>
        <p:txBody>
          <a:bodyPr>
            <a:normAutofit fontScale="85000" lnSpcReduction="20000"/>
          </a:bodyPr>
          <a:lstStyle/>
          <a:p>
            <a:pPr marL="0" indent="0" algn="ctr">
              <a:buNone/>
            </a:pPr>
            <a:r>
              <a:rPr lang="es-CO" dirty="0"/>
              <a:t>La así llamada fe en Cristo que, según se sostiene, exime a los hombres de la obligación de obedecer a Dios, no es fe, sino presunción</a:t>
            </a:r>
            <a:r>
              <a:rPr lang="es-CO" dirty="0" smtClean="0"/>
              <a:t>.</a:t>
            </a:r>
          </a:p>
          <a:p>
            <a:pPr marL="0" indent="0" algn="ctr">
              <a:buNone/>
            </a:pPr>
            <a:endParaRPr lang="es-CO" dirty="0" smtClean="0"/>
          </a:p>
          <a:p>
            <a:pPr marL="0" indent="0" algn="ctr">
              <a:buNone/>
            </a:pPr>
            <a:r>
              <a:rPr lang="es-CO" dirty="0" smtClean="0"/>
              <a:t>“</a:t>
            </a:r>
            <a:r>
              <a:rPr lang="es-CO" dirty="0">
                <a:latin typeface="Agency FB" pitchFamily="34" charset="0"/>
              </a:rPr>
              <a:t>Por gracia sois salvos, por medio de la fe</a:t>
            </a:r>
            <a:r>
              <a:rPr lang="es-CO" dirty="0" smtClean="0"/>
              <a:t>.” </a:t>
            </a:r>
            <a:r>
              <a:rPr lang="es-CO" dirty="0" smtClean="0">
                <a:solidFill>
                  <a:srgbClr val="FF0000"/>
                </a:solidFill>
              </a:rPr>
              <a:t>Efe.2:8,9</a:t>
            </a:r>
            <a:r>
              <a:rPr lang="es-CO" dirty="0" smtClean="0"/>
              <a:t>. </a:t>
            </a:r>
            <a:r>
              <a:rPr lang="es-CO" dirty="0"/>
              <a:t>Mas “</a:t>
            </a:r>
            <a:r>
              <a:rPr lang="es-CO" dirty="0">
                <a:latin typeface="Agency FB" pitchFamily="34" charset="0"/>
              </a:rPr>
              <a:t>la fe, si no tuviere obras, es de suyo muerta</a:t>
            </a:r>
            <a:r>
              <a:rPr lang="es-CO" dirty="0" smtClean="0"/>
              <a:t>.” </a:t>
            </a:r>
            <a:r>
              <a:rPr lang="es-CO" dirty="0" smtClean="0">
                <a:solidFill>
                  <a:srgbClr val="FF0000"/>
                </a:solidFill>
              </a:rPr>
              <a:t>Sant.2:17</a:t>
            </a:r>
            <a:r>
              <a:rPr lang="es-CO" dirty="0" smtClean="0"/>
              <a:t>. </a:t>
            </a:r>
            <a:r>
              <a:rPr lang="es-CO" dirty="0"/>
              <a:t>El Señor Jesús dijo de sí mismo </a:t>
            </a:r>
            <a:r>
              <a:rPr lang="es-CO" u="sng" dirty="0"/>
              <a:t>antes de venir al mundo</a:t>
            </a:r>
            <a:r>
              <a:rPr lang="es-CO" dirty="0"/>
              <a:t>: </a:t>
            </a:r>
            <a:r>
              <a:rPr lang="es-CO" dirty="0" smtClean="0"/>
              <a:t>“ </a:t>
            </a:r>
            <a:r>
              <a:rPr lang="es-CO" dirty="0">
                <a:latin typeface="Agency FB" pitchFamily="34" charset="0"/>
              </a:rPr>
              <a:t>complazco en hacer tu voluntad, oh Dios mío, y tu ley está en medio de mi corazón</a:t>
            </a:r>
            <a:r>
              <a:rPr lang="es-CO" dirty="0" smtClean="0"/>
              <a:t>.” </a:t>
            </a:r>
            <a:r>
              <a:rPr lang="es-CO" dirty="0" smtClean="0">
                <a:solidFill>
                  <a:srgbClr val="FF0000"/>
                </a:solidFill>
              </a:rPr>
              <a:t>Sal.40:8</a:t>
            </a:r>
            <a:r>
              <a:rPr lang="es-CO" dirty="0" smtClean="0"/>
              <a:t>. </a:t>
            </a:r>
          </a:p>
          <a:p>
            <a:pPr marL="0" indent="0" algn="ctr">
              <a:buNone/>
            </a:pPr>
            <a:r>
              <a:rPr lang="es-CO" dirty="0" smtClean="0"/>
              <a:t>Y </a:t>
            </a:r>
            <a:r>
              <a:rPr lang="es-CO" dirty="0"/>
              <a:t>cuando estaba por ascender de nuevo al cielo, dijo: “</a:t>
            </a:r>
            <a:r>
              <a:rPr lang="es-CO" dirty="0">
                <a:latin typeface="Agency FB" pitchFamily="34" charset="0"/>
              </a:rPr>
              <a:t>Yo he guardado los mandamientos de mi Padre, y permanezco en su amor</a:t>
            </a:r>
            <a:r>
              <a:rPr lang="es-CO" dirty="0" smtClean="0"/>
              <a:t>.” </a:t>
            </a:r>
            <a:r>
              <a:rPr lang="es-CO" dirty="0" smtClean="0">
                <a:solidFill>
                  <a:srgbClr val="FF0000"/>
                </a:solidFill>
              </a:rPr>
              <a:t>Juan 15:10</a:t>
            </a:r>
            <a:r>
              <a:rPr lang="es-CO" dirty="0" smtClean="0"/>
              <a:t>. </a:t>
            </a:r>
          </a:p>
          <a:p>
            <a:pPr marL="0" indent="0" algn="ctr">
              <a:buNone/>
            </a:pPr>
            <a:endParaRPr lang="es-CO" dirty="0"/>
          </a:p>
          <a:p>
            <a:pPr marL="0" indent="0" algn="ctr">
              <a:buNone/>
            </a:pPr>
            <a:r>
              <a:rPr lang="es-CO" dirty="0" smtClean="0"/>
              <a:t>La </a:t>
            </a:r>
            <a:r>
              <a:rPr lang="es-CO" dirty="0"/>
              <a:t>Escritura afirma: “</a:t>
            </a:r>
            <a:r>
              <a:rPr lang="es-CO" dirty="0">
                <a:latin typeface="Agency FB" pitchFamily="34" charset="0"/>
              </a:rPr>
              <a:t>Y en esto sabemos que le conocemos a él: si guardamos sus mandamientos. ... El que dice que mora en él, debe también él mismo andar así como él anduvo</a:t>
            </a:r>
            <a:r>
              <a:rPr lang="es-CO" dirty="0" smtClean="0">
                <a:latin typeface="Agency FB" pitchFamily="34" charset="0"/>
              </a:rPr>
              <a:t>.</a:t>
            </a:r>
            <a:r>
              <a:rPr lang="es-CO" dirty="0" smtClean="0"/>
              <a:t>” </a:t>
            </a:r>
            <a:r>
              <a:rPr lang="es-CO" dirty="0" smtClean="0">
                <a:solidFill>
                  <a:srgbClr val="FF0000"/>
                </a:solidFill>
              </a:rPr>
              <a:t>1 Juan 2:3-6</a:t>
            </a:r>
            <a:r>
              <a:rPr lang="es-CO" dirty="0" smtClean="0"/>
              <a:t>. </a:t>
            </a:r>
            <a:r>
              <a:rPr lang="es-CO" dirty="0"/>
              <a:t>“</a:t>
            </a:r>
            <a:r>
              <a:rPr lang="es-CO" dirty="0">
                <a:latin typeface="Agency FB" pitchFamily="34" charset="0"/>
              </a:rPr>
              <a:t>Pues que Cristo también sufrió por vosotros, dejándoos ejemplo, para que sigáis en sus pisadas</a:t>
            </a:r>
            <a:r>
              <a:rPr lang="es-CO" dirty="0" smtClean="0"/>
              <a:t>.” </a:t>
            </a:r>
            <a:r>
              <a:rPr lang="es-CO" dirty="0" smtClean="0">
                <a:solidFill>
                  <a:srgbClr val="FF0000"/>
                </a:solidFill>
              </a:rPr>
              <a:t>1 Ped.2:21.</a:t>
            </a:r>
            <a:endParaRPr lang="es-CO" dirty="0">
              <a:solidFill>
                <a:srgbClr val="FF0000"/>
              </a:solidFill>
            </a:endParaRPr>
          </a:p>
        </p:txBody>
      </p:sp>
    </p:spTree>
    <p:extLst>
      <p:ext uri="{BB962C8B-B14F-4D97-AF65-F5344CB8AC3E}">
        <p14:creationId xmlns:p14="http://schemas.microsoft.com/office/powerpoint/2010/main" val="355001183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705018655"/>
              </p:ext>
            </p:extLst>
          </p:nvPr>
        </p:nvGraphicFramePr>
        <p:xfrm>
          <a:off x="457200" y="692696"/>
          <a:ext cx="8229600" cy="54334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1301428"/>
      </p:ext>
    </p:extLst>
  </p:cSld>
  <p:clrMapOvr>
    <a:masterClrMapping/>
  </p:clrMapOvr>
  <p:transition spd="slow">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628351046"/>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93600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Cristo, ni en la más extrema necesidad fue vencido por el tentador</a:t>
            </a:r>
            <a:endParaRPr lang="es-CO" b="1" dirty="0"/>
          </a:p>
        </p:txBody>
      </p:sp>
      <p:sp>
        <p:nvSpPr>
          <p:cNvPr id="3" name="2 Marcador de contenido"/>
          <p:cNvSpPr>
            <a:spLocks noGrp="1"/>
          </p:cNvSpPr>
          <p:nvPr>
            <p:ph idx="1"/>
          </p:nvPr>
        </p:nvSpPr>
        <p:spPr>
          <a:xfrm>
            <a:off x="457200" y="5229200"/>
            <a:ext cx="8229600" cy="1440160"/>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2800" b="1" dirty="0" smtClean="0"/>
              <a:t>Y por su vida sin pecado, creó un puente entre nosotros y Dios, y por sus méritos, intercede por aquellos que le aceptan como su Salvador.</a:t>
            </a:r>
            <a:endParaRPr lang="es-CO" sz="2800" b="1"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0" y="1772816"/>
            <a:ext cx="3024336" cy="3302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1772816"/>
            <a:ext cx="2736304" cy="3206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00" y="1772816"/>
            <a:ext cx="2592288" cy="3302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6958374"/>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32656"/>
            <a:ext cx="8352928"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663610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4023517927"/>
              </p:ext>
            </p:extLst>
          </p:nvPr>
        </p:nvGraphicFramePr>
        <p:xfrm>
          <a:off x="457200" y="404664"/>
          <a:ext cx="8229600" cy="5976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2901567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766373197"/>
              </p:ext>
            </p:extLst>
          </p:nvPr>
        </p:nvGraphicFramePr>
        <p:xfrm>
          <a:off x="457200" y="404664"/>
          <a:ext cx="8229600" cy="57214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4528165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698976" cy="2232248"/>
          </a:xfrm>
          <a:scene3d>
            <a:camera prst="isometricOffAxis1Right"/>
            <a:lightRig rig="threePt" dir="t"/>
          </a:scene3d>
        </p:spPr>
        <p:txBody>
          <a:bodyPr>
            <a:noAutofit/>
          </a:bodyPr>
          <a:lstStyle/>
          <a:p>
            <a:pPr marL="0" indent="0">
              <a:buNone/>
            </a:pPr>
            <a:r>
              <a:rPr lang="es-CO" sz="2400" dirty="0"/>
              <a:t>La Escritura dice que “los demonios lo creen, y tiemblan</a:t>
            </a:r>
            <a:r>
              <a:rPr lang="es-CO" sz="2400" dirty="0" smtClean="0"/>
              <a:t>,” </a:t>
            </a:r>
            <a:r>
              <a:rPr lang="es-CO" sz="2400" dirty="0"/>
              <a:t>pero esto no es fe. Donde no sólo existe una creencia en la Palabra de Dios, </a:t>
            </a:r>
            <a:r>
              <a:rPr lang="es-CO" sz="2400" b="1" dirty="0">
                <a:solidFill>
                  <a:srgbClr val="FF0000"/>
                </a:solidFill>
              </a:rPr>
              <a:t>sino que la voluntad se somete a El; donde se le entrega el corazón y los afectos se aferran a El, allí hay fe, una fe que obra por el amor y purifica el alma.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334643"/>
            <a:ext cx="2820924" cy="244827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3789040"/>
            <a:ext cx="8064896" cy="267765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Mediante esa fe el corazón se renueva conforme a la imagen de Dios. Y el corazón que en su estado inconverso no se sujetaba a la ley de Dios ni tampoco podía, se deleita después en sus santos preceptos y exclama con el salmista: “¡</a:t>
            </a:r>
            <a:r>
              <a:rPr lang="es-CO" sz="2400" b="1" dirty="0">
                <a:latin typeface="Agency FB" pitchFamily="34" charset="0"/>
              </a:rPr>
              <a:t>Oh cuánto amo tu ley! todo el día es ella mi meditación</a:t>
            </a:r>
            <a:r>
              <a:rPr lang="es-CO" sz="2400" b="1" dirty="0" smtClean="0">
                <a:latin typeface="Agency FB" pitchFamily="34" charset="0"/>
              </a:rPr>
              <a:t>.</a:t>
            </a:r>
            <a:r>
              <a:rPr lang="es-CO" sz="2400" dirty="0" smtClean="0"/>
              <a:t>” </a:t>
            </a:r>
            <a:r>
              <a:rPr lang="es-CO" sz="2400" dirty="0"/>
              <a:t>Entonces la justicia de la ley se cumple en nosotros, los que no andamos “conforme a la carne, mas conforme al espíritu</a:t>
            </a:r>
            <a:r>
              <a:rPr lang="es-CO" sz="2400" dirty="0" smtClean="0"/>
              <a:t>.”</a:t>
            </a:r>
            <a:endParaRPr lang="es-CO" sz="2400" dirty="0"/>
          </a:p>
        </p:txBody>
      </p:sp>
    </p:spTree>
    <p:extLst>
      <p:ext uri="{BB962C8B-B14F-4D97-AF65-F5344CB8AC3E}">
        <p14:creationId xmlns:p14="http://schemas.microsoft.com/office/powerpoint/2010/main" val="417367110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620864941"/>
              </p:ext>
            </p:extLst>
          </p:nvPr>
        </p:nvGraphicFramePr>
        <p:xfrm>
          <a:off x="457200" y="404664"/>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5030234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78440197"/>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915361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006099684"/>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578912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638449942"/>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5073009"/>
      </p:ext>
    </p:extLst>
  </p:cSld>
  <p:clrMapOvr>
    <a:masterClrMapping/>
  </p:clrMapOvr>
  <p:transition spd="slow">
    <p:cov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4">
              <a:lumMod val="40000"/>
              <a:lumOff val="60000"/>
            </a:schemeClr>
          </a:solidFill>
          <a:scene3d>
            <a:camera prst="orthographicFront"/>
            <a:lightRig rig="threePt" dir="t"/>
          </a:scene3d>
          <a:sp3d>
            <a:bevelT w="165100" prst="coolSlant"/>
          </a:sp3d>
        </p:spPr>
        <p:txBody>
          <a:bodyPr/>
          <a:lstStyle/>
          <a:p>
            <a:pPr marL="0" indent="0">
              <a:buNone/>
            </a:pPr>
            <a:endParaRPr lang="es-CO" sz="3600" dirty="0" smtClean="0">
              <a:latin typeface="Algerian" pitchFamily="82" charset="0"/>
            </a:endParaRPr>
          </a:p>
          <a:p>
            <a:pPr marL="0" indent="0">
              <a:buNone/>
            </a:pPr>
            <a:endParaRPr lang="es-CO" sz="3600" dirty="0">
              <a:latin typeface="Algerian" pitchFamily="82" charset="0"/>
            </a:endParaRPr>
          </a:p>
          <a:p>
            <a:pPr marL="0" indent="0">
              <a:buNone/>
            </a:pPr>
            <a:r>
              <a:rPr lang="es-CO" sz="3600" dirty="0" smtClean="0">
                <a:latin typeface="Algerian" pitchFamily="82" charset="0"/>
              </a:rPr>
              <a:t>Este tema:</a:t>
            </a:r>
          </a:p>
          <a:p>
            <a:pPr marL="0" indent="0">
              <a:buNone/>
            </a:pPr>
            <a:r>
              <a:rPr lang="es-CO" sz="3600" dirty="0" smtClean="0">
                <a:solidFill>
                  <a:srgbClr val="FF0000"/>
                </a:solidFill>
                <a:latin typeface="Algerian" pitchFamily="82" charset="0"/>
              </a:rPr>
              <a:t>Cómo </a:t>
            </a:r>
            <a:r>
              <a:rPr lang="es-CO" sz="3600" dirty="0">
                <a:solidFill>
                  <a:srgbClr val="FF0000"/>
                </a:solidFill>
                <a:latin typeface="Algerian" pitchFamily="82" charset="0"/>
              </a:rPr>
              <a:t>lograr una magnifica </a:t>
            </a:r>
            <a:r>
              <a:rPr lang="es-CO" sz="3600" dirty="0" smtClean="0">
                <a:solidFill>
                  <a:srgbClr val="FF0000"/>
                </a:solidFill>
                <a:latin typeface="Algerian" pitchFamily="82" charset="0"/>
              </a:rPr>
              <a:t>renovación</a:t>
            </a:r>
          </a:p>
          <a:p>
            <a:pPr marL="0" indent="0">
              <a:buNone/>
            </a:pPr>
            <a:r>
              <a:rPr lang="es-CO" sz="3600" dirty="0" smtClean="0">
                <a:latin typeface="Algerian" pitchFamily="82" charset="0"/>
              </a:rPr>
              <a:t>Fue extraído del camino a Cristo</a:t>
            </a:r>
          </a:p>
          <a:p>
            <a:pPr marL="0" indent="0">
              <a:buNone/>
            </a:pPr>
            <a:r>
              <a:rPr lang="es-CO" sz="3600" dirty="0" smtClean="0">
                <a:latin typeface="Algerian" pitchFamily="82" charset="0"/>
              </a:rPr>
              <a:t>Capitulo 7.</a:t>
            </a:r>
            <a:endParaRPr lang="es-CO" sz="3600" dirty="0">
              <a:latin typeface="Algerian" pitchFamily="82" charset="0"/>
            </a:endParaRPr>
          </a:p>
          <a:p>
            <a:endParaRPr lang="es-CO" dirty="0"/>
          </a:p>
        </p:txBody>
      </p:sp>
    </p:spTree>
    <p:extLst>
      <p:ext uri="{BB962C8B-B14F-4D97-AF65-F5344CB8AC3E}">
        <p14:creationId xmlns:p14="http://schemas.microsoft.com/office/powerpoint/2010/main" val="327745246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555</TotalTime>
  <Words>3133</Words>
  <Application>Microsoft Office PowerPoint</Application>
  <PresentationFormat>Presentación en pantalla (4:3)</PresentationFormat>
  <Paragraphs>102</Paragraphs>
  <Slides>32</Slides>
  <Notes>1</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Tema de Office</vt:lpstr>
      <vt:lpstr>Presentación de PowerPoint</vt:lpstr>
      <vt:lpstr>COMO LOGRAR UNA MAGNIFICA RENOVACIÓN</vt:lpstr>
      <vt:lpstr>Presentación de PowerPoint</vt:lpstr>
      <vt:lpstr>Presentación de PowerPoint</vt:lpstr>
      <vt:lpstr>Presentación de PowerPoint</vt:lpstr>
      <vt:lpstr>Presentación de PowerPoint</vt:lpstr>
      <vt:lpstr>UN CAMBIO RADICAL, INTEGRAL</vt:lpstr>
      <vt:lpstr>Presentación de PowerPoint</vt:lpstr>
      <vt:lpstr>Presentación de PowerPoint</vt:lpstr>
      <vt:lpstr>Dios quiere cambiar tu vida</vt:lpstr>
      <vt:lpstr>Presentación de PowerPoint</vt:lpstr>
      <vt:lpstr>Presentación de PowerPoint</vt:lpstr>
      <vt:lpstr>Presentación de PowerPoint</vt:lpstr>
      <vt:lpstr>Presentación de PowerPoint</vt:lpstr>
      <vt:lpstr>Presentación de PowerPoint</vt:lpstr>
      <vt:lpstr>Presentación de PowerPoint</vt:lpstr>
      <vt:lpstr>Los Díez mandamientos son un reflejo de su carácter, amor.</vt:lpstr>
      <vt:lpstr>Presentación de PowerPoint</vt:lpstr>
      <vt:lpstr>Presentación de PowerPoint</vt:lpstr>
      <vt:lpstr>Presentación de PowerPoint</vt:lpstr>
      <vt:lpstr>Presentación de PowerPoint</vt:lpstr>
      <vt:lpstr>Presentación de PowerPoint</vt:lpstr>
      <vt:lpstr>Cristo, ni en la más extrema necesidad fue vencido por el tentador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COMO LOGRAR UNA MAGNIFICA RENOVACIÓN</dc:title>
  <dc:creator>TEMAS DE FE</dc:creator>
  <cp:lastModifiedBy>TEMAS DE FE</cp:lastModifiedBy>
  <cp:revision>94</cp:revision>
  <dcterms:created xsi:type="dcterms:W3CDTF">2016-05-30T03:47:25Z</dcterms:created>
  <dcterms:modified xsi:type="dcterms:W3CDTF">2016-06-15T08:51:51Z</dcterms:modified>
</cp:coreProperties>
</file>